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60" r:id="rId6"/>
    <p:sldId id="263" r:id="rId7"/>
    <p:sldId id="264" r:id="rId8"/>
    <p:sldId id="259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7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9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9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6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95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7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2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3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EBCF-2306-4468-A63D-E504B545B893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FC28-3FD8-457D-9BCF-B4F1A4886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9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45" y="-31367"/>
            <a:ext cx="9315545" cy="69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6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5"/>
            <a:ext cx="9415177" cy="70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868"/>
            <a:ext cx="9265730" cy="694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8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3"/>
            <a:ext cx="9166098" cy="687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8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" y="0"/>
            <a:ext cx="9116282" cy="68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5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09" y="0"/>
            <a:ext cx="9166098" cy="687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0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11"/>
            <a:ext cx="9365361" cy="701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1"/>
            <a:ext cx="9265730" cy="694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8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3" y="3119"/>
            <a:ext cx="9166098" cy="687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2013-04-01T16:26:08Z</dcterms:created>
  <dcterms:modified xsi:type="dcterms:W3CDTF">2013-04-01T17:10:05Z</dcterms:modified>
</cp:coreProperties>
</file>