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0FC2-B50B-4AF7-A7BF-669FE0F039A7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C23C-2381-406C-B8F7-DF2F77B5C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0FC2-B50B-4AF7-A7BF-669FE0F039A7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C23C-2381-406C-B8F7-DF2F77B5C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0FC2-B50B-4AF7-A7BF-669FE0F039A7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C23C-2381-406C-B8F7-DF2F77B5C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0FC2-B50B-4AF7-A7BF-669FE0F039A7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C23C-2381-406C-B8F7-DF2F77B5C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0FC2-B50B-4AF7-A7BF-669FE0F039A7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C23C-2381-406C-B8F7-DF2F77B5C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0FC2-B50B-4AF7-A7BF-669FE0F039A7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C23C-2381-406C-B8F7-DF2F77B5C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0FC2-B50B-4AF7-A7BF-669FE0F039A7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C23C-2381-406C-B8F7-DF2F77B5C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0FC2-B50B-4AF7-A7BF-669FE0F039A7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C23C-2381-406C-B8F7-DF2F77B5C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0FC2-B50B-4AF7-A7BF-669FE0F039A7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C23C-2381-406C-B8F7-DF2F77B5C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0FC2-B50B-4AF7-A7BF-669FE0F039A7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C23C-2381-406C-B8F7-DF2F77B5C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0FC2-B50B-4AF7-A7BF-669FE0F039A7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C23C-2381-406C-B8F7-DF2F77B5C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B0FC2-B50B-4AF7-A7BF-669FE0F039A7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6C23C-2381-406C-B8F7-DF2F77B5C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>
            <a:prstTxWarp prst="textCurveUp">
              <a:avLst/>
            </a:prstTxWarp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Путешествие по материкам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Пудохина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Саша 2 «А» класс. Классный руководитель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Рубцова 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Татьяна Яковлевна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ru-RU" b="1" dirty="0" smtClean="0">
                <a:ln w="1905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Евразия</a:t>
            </a:r>
            <a:endParaRPr lang="ru-RU" b="1" dirty="0">
              <a:ln w="1905">
                <a:solidFill>
                  <a:srgbClr val="FFFF00"/>
                </a:solidFill>
              </a:ln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b="1" dirty="0" smtClean="0">
                <a:ln w="1905">
                  <a:noFill/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Материк Евразия – самый крупный на планете. Его можно поделить на две части света Европу и Азию. Границей между ними являются Уральские горы, Кавказский хребет, Каспийское, Азовское, Чёрное и Мраморное моря. Лишь 2 государства расположены и в Европе и в Азии – это Россия и Турция.</a:t>
            </a:r>
            <a:endParaRPr lang="ru-RU" b="1" dirty="0">
              <a:ln w="1905">
                <a:noFill/>
              </a:ln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1305030173_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64904"/>
            <a:ext cx="4038600" cy="26444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prstTxWarp prst="textStop">
              <a:avLst/>
            </a:prstTxWarp>
          </a:bodyPr>
          <a:lstStyle/>
          <a:p>
            <a:r>
              <a:rPr lang="ru-RU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Европа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10744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dirty="0" smtClean="0">
                <a:ln>
                  <a:solidFill>
                    <a:srgbClr val="0070C0"/>
                  </a:solidFill>
                </a:ln>
              </a:rPr>
              <a:t>В Европе 46 стран. Одни европейские страны существуют уже много веков, другие образовались недавно.  Самая длинная река - Волга  находится в России. Самое большое озеро Ладожское, которое тоже находится в России.</a:t>
            </a:r>
            <a:endParaRPr lang="ru-RU" dirty="0">
              <a:ln>
                <a:solidFill>
                  <a:srgbClr val="0070C0"/>
                </a:solidFill>
              </a:ln>
            </a:endParaRPr>
          </a:p>
        </p:txBody>
      </p:sp>
      <p:pic>
        <p:nvPicPr>
          <p:cNvPr id="5" name="Содержимое 4" descr="6a00d8341c52a953ef00e55390a8328833-640wi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412776"/>
            <a:ext cx="2239367" cy="2592288"/>
          </a:xfrm>
        </p:spPr>
      </p:pic>
      <p:pic>
        <p:nvPicPr>
          <p:cNvPr id="6" name="Рисунок 5" descr="00047f2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4077072"/>
            <a:ext cx="4138391" cy="2088232"/>
          </a:xfrm>
          <a:prstGeom prst="rect">
            <a:avLst/>
          </a:prstGeom>
        </p:spPr>
      </p:pic>
      <p:pic>
        <p:nvPicPr>
          <p:cNvPr id="7" name="Рисунок 6" descr="492324d2164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2132856"/>
            <a:ext cx="2160240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52128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Азия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3538736" cy="46085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Азия – 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самая обширная и густонаселённая часть света на Земле. Больше половины населения 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Земли составляют  азиаты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Здесь 47 стран. В Азии находятся самые высокие горы – Гималаи, что в переводе означает «снежное жильё». Есть здесь и глубочайшие впадины – озеро Байкал и Мёртвое море в Израиле.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mertvoe_more_15_foto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4437112"/>
            <a:ext cx="3549774" cy="2003095"/>
          </a:xfrm>
          <a:prstGeom prst="rect">
            <a:avLst/>
          </a:prstGeom>
        </p:spPr>
      </p:pic>
      <p:pic>
        <p:nvPicPr>
          <p:cNvPr id="7" name="Рисунок 6" descr="santuario-himalaya-434_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196752"/>
            <a:ext cx="2520280" cy="1890210"/>
          </a:xfrm>
          <a:prstGeom prst="rect">
            <a:avLst/>
          </a:prstGeom>
        </p:spPr>
      </p:pic>
      <p:pic>
        <p:nvPicPr>
          <p:cNvPr id="8" name="Рисунок 7" descr="0001-001-Ozero-Bajkal-zhemchuzhina-Sibir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743182"/>
            <a:ext cx="2812162" cy="2120461"/>
          </a:xfrm>
          <a:prstGeom prst="rect">
            <a:avLst/>
          </a:prstGeom>
        </p:spPr>
      </p:pic>
      <p:pic>
        <p:nvPicPr>
          <p:cNvPr id="10" name="Содержимое 9" descr="asia-map-pol.gif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067944" y="1340768"/>
            <a:ext cx="1868622" cy="2376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66130"/>
          </a:xfrm>
        </p:spPr>
        <p:txBody>
          <a:bodyPr>
            <a:prstTxWarp prst="textPlain">
              <a:avLst>
                <a:gd name="adj" fmla="val 49753"/>
              </a:avLst>
            </a:prstTxWarp>
          </a:bodyPr>
          <a:lstStyle/>
          <a:p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Австралия </a:t>
            </a:r>
            <a:endParaRPr lang="ru-RU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3466728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Австралия –  это самый маленький континент на Земле.  Европейцы открыли эту землю в начале </a:t>
            </a:r>
            <a:r>
              <a:rPr lang="en-US" sz="18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XVII</a:t>
            </a:r>
            <a:r>
              <a:rPr lang="ru-RU" sz="18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века. До этого времени материк упоминался как мифическая Южная земля – </a:t>
            </a:r>
            <a:r>
              <a:rPr lang="ru-RU" sz="1800" b="1" dirty="0" err="1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Терра</a:t>
            </a:r>
            <a:r>
              <a:rPr lang="ru-RU" sz="18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Аустралис</a:t>
            </a:r>
            <a:r>
              <a:rPr lang="ru-RU" sz="18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en-US" sz="18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Животный и растительный мир Австралии очень своеобразен. Здесь сохранилось большинство обитающих на Земле сумчатых млекопитающих. Самый известный представитель – кенгуру– насчитывает 50 видов. </a:t>
            </a:r>
            <a:endParaRPr lang="ru-RU" sz="18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Содержимое 4" descr="74937864_4423325_Austral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645024"/>
            <a:ext cx="3925488" cy="2571002"/>
          </a:xfrm>
          <a:prstGeom prst="rect">
            <a:avLst/>
          </a:prstGeom>
        </p:spPr>
      </p:pic>
      <p:pic>
        <p:nvPicPr>
          <p:cNvPr id="8" name="Содержимое 7" descr="994467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268760"/>
            <a:ext cx="2768100" cy="25202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</a:bodyPr>
          <a:lstStyle/>
          <a:p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Северная  Америка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Северная Америка – третий по величине материк Земли. От Евразии Северную Америку отделяет узкий Берингов пролив. Северная Америка омывается тремя океанами:  Атлантическим, Тихим и Северным Ледовитым.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Содержимое 6" descr="448px-North_America-ru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340768"/>
            <a:ext cx="2304256" cy="2304256"/>
          </a:xfrm>
        </p:spPr>
      </p:pic>
      <p:pic>
        <p:nvPicPr>
          <p:cNvPr id="8" name="Рисунок 7" descr="beringov_proli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717032"/>
            <a:ext cx="3806427" cy="2539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prstTxWarp prst="textTriangle">
              <a:avLst/>
            </a:prstTxWarp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Южная Америка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3610744" cy="464137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Южной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Америке 32 страны.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Северную и Южную Америку соединяет узкая полоска земли – Панамский перешеек. Он появился примерно пять миллионов лет назад, когда Южная Америка подошла так близко к Северной, что оба материка соединились. В начале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века через Панамский перешеек был прорыт канал – Панамский, который и считается условной границей между материками.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southameric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268760"/>
            <a:ext cx="1882485" cy="2028905"/>
          </a:xfrm>
        </p:spPr>
      </p:pic>
      <p:pic>
        <p:nvPicPr>
          <p:cNvPr id="6" name="Рисунок 5" descr="5353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356992"/>
            <a:ext cx="4369668" cy="3138878"/>
          </a:xfrm>
          <a:prstGeom prst="rect">
            <a:avLst/>
          </a:prstGeom>
        </p:spPr>
      </p:pic>
      <p:pic>
        <p:nvPicPr>
          <p:cNvPr id="7" name="Рисунок 6" descr="panam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2204864"/>
            <a:ext cx="3022473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Африка </a:t>
            </a:r>
            <a:endParaRPr lang="ru-RU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3682752" cy="485740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Говорят, колыбелью жизни на Земле является этот поразительный континент, второй по величине на нашей планете. Он почти полностью окружён водой.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В Северной его части расположена пустыня Сахара – настоящее море песка. А центральная зона – это сплошные джунгли и леса. На африканском континенте насчитывается около 50 стран, сосуществует много различных народов и культур.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Рисунок 9" descr="d682da86daf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340768"/>
            <a:ext cx="3669541" cy="2232248"/>
          </a:xfrm>
          <a:prstGeom prst="rect">
            <a:avLst/>
          </a:prstGeom>
        </p:spPr>
      </p:pic>
      <p:pic>
        <p:nvPicPr>
          <p:cNvPr id="11" name="Рисунок 10" descr="1237538710_africa_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717032"/>
            <a:ext cx="3355851" cy="2237234"/>
          </a:xfrm>
          <a:prstGeom prst="rect">
            <a:avLst/>
          </a:prstGeom>
        </p:spPr>
      </p:pic>
      <p:pic>
        <p:nvPicPr>
          <p:cNvPr id="13" name="Содержимое 12" descr="post-3481-1312534171_thumb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067944" y="1916832"/>
            <a:ext cx="2177899" cy="2664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429000"/>
            <a:ext cx="8424936" cy="3024336"/>
          </a:xfrm>
        </p:spPr>
        <p:txBody>
          <a:bodyPr>
            <a:prstTxWarp prst="textDeflateInflate">
              <a:avLst/>
            </a:prstTxWarp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Спасибо 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394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Путешествие по материкам</vt:lpstr>
      <vt:lpstr>Евразия</vt:lpstr>
      <vt:lpstr>Европа</vt:lpstr>
      <vt:lpstr>Азия</vt:lpstr>
      <vt:lpstr>Австралия </vt:lpstr>
      <vt:lpstr>Северная  Америка</vt:lpstr>
      <vt:lpstr>Южная Америка</vt:lpstr>
      <vt:lpstr>Африка </vt:lpstr>
      <vt:lpstr>Спасибо за внимание!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материкам</dc:title>
  <dc:creator>Евгения Пудохина</dc:creator>
  <cp:lastModifiedBy>Евгения Пудохина</cp:lastModifiedBy>
  <cp:revision>61</cp:revision>
  <dcterms:created xsi:type="dcterms:W3CDTF">2013-05-06T07:07:47Z</dcterms:created>
  <dcterms:modified xsi:type="dcterms:W3CDTF">2013-05-06T18:04:04Z</dcterms:modified>
</cp:coreProperties>
</file>