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6" r:id="rId4"/>
    <p:sldId id="273" r:id="rId5"/>
    <p:sldId id="272" r:id="rId6"/>
    <p:sldId id="271" r:id="rId7"/>
    <p:sldId id="267" r:id="rId8"/>
    <p:sldId id="275" r:id="rId9"/>
    <p:sldId id="274" r:id="rId10"/>
    <p:sldId id="264" r:id="rId11"/>
    <p:sldId id="270" r:id="rId12"/>
    <p:sldId id="269" r:id="rId13"/>
    <p:sldId id="263" r:id="rId14"/>
    <p:sldId id="25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28" autoAdjust="0"/>
    <p:restoredTop sz="94660"/>
  </p:normalViewPr>
  <p:slideViewPr>
    <p:cSldViewPr>
      <p:cViewPr varScale="1">
        <p:scale>
          <a:sx n="65" d="100"/>
          <a:sy n="65" d="100"/>
        </p:scale>
        <p:origin x="-6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DF1B-0BC1-42EF-889F-E85DF5BDE799}" type="datetimeFigureOut">
              <a:rPr lang="ru-RU" smtClean="0"/>
              <a:pPr/>
              <a:t>11.08.2012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0440-1DE4-4A5C-8DDC-6D9452114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DF1B-0BC1-42EF-889F-E85DF5BDE799}" type="datetimeFigureOut">
              <a:rPr lang="ru-RU" smtClean="0"/>
              <a:pPr/>
              <a:t>11.08.2012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0440-1DE4-4A5C-8DDC-6D9452114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DF1B-0BC1-42EF-889F-E85DF5BDE799}" type="datetimeFigureOut">
              <a:rPr lang="ru-RU" smtClean="0"/>
              <a:pPr/>
              <a:t>11.08.2012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0440-1DE4-4A5C-8DDC-6D9452114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DF1B-0BC1-42EF-889F-E85DF5BDE799}" type="datetimeFigureOut">
              <a:rPr lang="ru-RU" smtClean="0"/>
              <a:pPr/>
              <a:t>11.08.2012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0440-1DE4-4A5C-8DDC-6D9452114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DF1B-0BC1-42EF-889F-E85DF5BDE799}" type="datetimeFigureOut">
              <a:rPr lang="ru-RU" smtClean="0"/>
              <a:pPr/>
              <a:t>11.08.2012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0440-1DE4-4A5C-8DDC-6D9452114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DF1B-0BC1-42EF-889F-E85DF5BDE799}" type="datetimeFigureOut">
              <a:rPr lang="ru-RU" smtClean="0"/>
              <a:pPr/>
              <a:t>11.08.2012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0440-1DE4-4A5C-8DDC-6D9452114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DF1B-0BC1-42EF-889F-E85DF5BDE799}" type="datetimeFigureOut">
              <a:rPr lang="ru-RU" smtClean="0"/>
              <a:pPr/>
              <a:t>11.08.2012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0440-1DE4-4A5C-8DDC-6D9452114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DF1B-0BC1-42EF-889F-E85DF5BDE799}" type="datetimeFigureOut">
              <a:rPr lang="ru-RU" smtClean="0"/>
              <a:pPr/>
              <a:t>11.08.2012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0440-1DE4-4A5C-8DDC-6D9452114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DF1B-0BC1-42EF-889F-E85DF5BDE799}" type="datetimeFigureOut">
              <a:rPr lang="ru-RU" smtClean="0"/>
              <a:pPr/>
              <a:t>11.08.2012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0440-1DE4-4A5C-8DDC-6D9452114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DF1B-0BC1-42EF-889F-E85DF5BDE799}" type="datetimeFigureOut">
              <a:rPr lang="ru-RU" smtClean="0"/>
              <a:pPr/>
              <a:t>11.08.2012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0440-1DE4-4A5C-8DDC-6D9452114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DF1B-0BC1-42EF-889F-E85DF5BDE799}" type="datetimeFigureOut">
              <a:rPr lang="ru-RU" smtClean="0"/>
              <a:pPr/>
              <a:t>11.08.2012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480440-1DE4-4A5C-8DDC-6D94521141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C9DF1B-0BC1-42EF-889F-E85DF5BDE799}" type="datetimeFigureOut">
              <a:rPr lang="ru-RU" smtClean="0"/>
              <a:pPr/>
              <a:t>11.08.2012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480440-1DE4-4A5C-8DDC-6D945211412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img1.liveinternet.ru/images/attach/c/2/73/467/73467045_2064475_verba.jpg" TargetMode="External"/><Relationship Id="rId3" Type="http://schemas.openxmlformats.org/officeDocument/2006/relationships/hyperlink" Target="http://www.ljplus.ru/img3/k/a/katrysya2003/_20070317_01_1.jpg" TargetMode="External"/><Relationship Id="rId7" Type="http://schemas.openxmlformats.org/officeDocument/2006/relationships/hyperlink" Target="http://img-fotki.yandex.ru/get/5705/tata2039.14/0_55b8a_cf3f01ba_XL" TargetMode="External"/><Relationship Id="rId2" Type="http://schemas.openxmlformats.org/officeDocument/2006/relationships/hyperlink" Target="http://i024.radikal.ru/0904/ec/04e65a57ed37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100pozdravleniy.ucoz.ru/_nw/14/14522691.jpg" TargetMode="External"/><Relationship Id="rId11" Type="http://schemas.openxmlformats.org/officeDocument/2006/relationships/hyperlink" Target="http://www.nashizdat.com/uploads/images/8/2/f/9/1/2cdeb58f77.jpg" TargetMode="External"/><Relationship Id="rId5" Type="http://schemas.openxmlformats.org/officeDocument/2006/relationships/hyperlink" Target="http://proxy11.media.online.ua/uol/r3-c5cd492034/4daea7cda18b6.jpg" TargetMode="External"/><Relationship Id="rId10" Type="http://schemas.openxmlformats.org/officeDocument/2006/relationships/hyperlink" Target="http://good-news.at.ua/Pasha4.jpg" TargetMode="External"/><Relationship Id="rId4" Type="http://schemas.openxmlformats.org/officeDocument/2006/relationships/hyperlink" Target="http://i029.radikal.ru/1004/be/f3dbed079124.jpg" TargetMode="External"/><Relationship Id="rId9" Type="http://schemas.openxmlformats.org/officeDocument/2006/relationships/hyperlink" Target="http://media.ffclub.ru/up157212-d180b2fb5401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Светлое Христово Воскресение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4214818"/>
            <a:ext cx="6324616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</a:rPr>
              <a:t>Учитель начальных классов </a:t>
            </a:r>
          </a:p>
          <a:p>
            <a:pPr algn="l"/>
            <a:r>
              <a:rPr lang="ru-RU" dirty="0" smtClean="0">
                <a:solidFill>
                  <a:srgbClr val="0070C0"/>
                </a:solidFill>
              </a:rPr>
              <a:t>Иванова Елена Владимировна </a:t>
            </a:r>
          </a:p>
          <a:p>
            <a:pPr algn="l"/>
            <a:r>
              <a:rPr lang="ru-RU" dirty="0" smtClean="0">
                <a:solidFill>
                  <a:srgbClr val="0070C0"/>
                </a:solidFill>
              </a:rPr>
              <a:t>ОПФ МОУ «СОШ №1 р.п.Татищево»</a:t>
            </a:r>
          </a:p>
          <a:p>
            <a:pPr algn="l"/>
            <a:r>
              <a:rPr lang="ru-RU" dirty="0" smtClean="0">
                <a:solidFill>
                  <a:srgbClr val="0070C0"/>
                </a:solidFill>
              </a:rPr>
              <a:t> в д. Македоновка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110054"/>
          </a:xfrm>
        </p:spPr>
        <p:txBody>
          <a:bodyPr/>
          <a:lstStyle/>
          <a:p>
            <a:r>
              <a:rPr lang="ru-RU" sz="1800" dirty="0" smtClean="0"/>
              <a:t>Давным-давно яйцо было знаком весеннего возрождения солнца, и многие полагали, что мир произошел из яйца. Вылупился, как цыпленок! </a:t>
            </a:r>
          </a:p>
          <a:p>
            <a:endParaRPr lang="ru-RU" dirty="0" smtClean="0"/>
          </a:p>
          <a:p>
            <a:r>
              <a:rPr lang="ru-RU" sz="1800" dirty="0" smtClean="0"/>
              <a:t>Ты катись, яичко, да ко думе Господней!</a:t>
            </a:r>
          </a:p>
          <a:p>
            <a:r>
              <a:rPr lang="ru-RU" sz="1800" dirty="0" smtClean="0"/>
              <a:t>Дай ты людям защиты, и добра дай, и спасу.</a:t>
            </a:r>
          </a:p>
          <a:p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63948" y="1357298"/>
            <a:ext cx="519433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Хорошо на колокольне</a:t>
            </a:r>
            <a:br>
              <a:rPr lang="ru-RU" dirty="0" smtClean="0"/>
            </a:br>
            <a:r>
              <a:rPr lang="ru-RU" dirty="0" smtClean="0"/>
              <a:t>Позвонить в колокола,</a:t>
            </a:r>
            <a:br>
              <a:rPr lang="ru-RU" dirty="0" smtClean="0"/>
            </a:br>
            <a:r>
              <a:rPr lang="ru-RU" dirty="0" smtClean="0"/>
              <a:t>Чтобы праздник был раздольней,</a:t>
            </a:r>
            <a:br>
              <a:rPr lang="ru-RU" dirty="0" smtClean="0"/>
            </a:br>
            <a:r>
              <a:rPr lang="ru-RU" dirty="0" smtClean="0"/>
              <a:t>Чтоб душа запеть могла.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Будто ангельское пенье,</a:t>
            </a:r>
            <a:br>
              <a:rPr lang="ru-RU" dirty="0" smtClean="0"/>
            </a:br>
            <a:r>
              <a:rPr lang="ru-RU" dirty="0" smtClean="0"/>
              <a:t>Этот дивный перезвон,</a:t>
            </a:r>
            <a:br>
              <a:rPr lang="ru-RU" dirty="0" smtClean="0"/>
            </a:br>
            <a:r>
              <a:rPr lang="ru-RU" dirty="0" smtClean="0"/>
              <a:t>Светлым гимном Воскресенья</a:t>
            </a:r>
            <a:br>
              <a:rPr lang="ru-RU" dirty="0" smtClean="0"/>
            </a:br>
            <a:r>
              <a:rPr lang="ru-RU" dirty="0" smtClean="0"/>
              <a:t>Зазвучал со всех сторон!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253037" y="2004219"/>
            <a:ext cx="28289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Освещение яиц и куличей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032000" y="2224881"/>
            <a:ext cx="508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Поделки на пасху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393642"/>
            <a:ext cx="4038600" cy="348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5067300" y="2447131"/>
            <a:ext cx="32004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Открытка Иисуса </a:t>
            </a:r>
            <a:r>
              <a:rPr lang="en-US" dirty="0" smtClean="0">
                <a:hlinkClick r:id="rId2"/>
              </a:rPr>
              <a:t>http://i024.radikal.ru/0904/ec/04e65a57ed37.jpg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Поделки на пасху </a:t>
            </a:r>
            <a:r>
              <a:rPr lang="en-US" dirty="0" smtClean="0">
                <a:hlinkClick r:id="rId3"/>
              </a:rPr>
              <a:t>http://www.ljplus.ru/img3/k/a/katrysya2003/_20070317_01_1.jpg</a:t>
            </a:r>
            <a:r>
              <a:rPr lang="ru-RU" dirty="0" smtClean="0"/>
              <a:t> </a:t>
            </a:r>
          </a:p>
          <a:p>
            <a:r>
              <a:rPr lang="ru-RU" dirty="0" smtClean="0"/>
              <a:t>Кулич со свечкой </a:t>
            </a:r>
            <a:r>
              <a:rPr lang="en-US" dirty="0" smtClean="0">
                <a:hlinkClick r:id="rId4"/>
              </a:rPr>
              <a:t>http://i029.radikal.ru/1004/be/f3dbed079124.jpg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Пасхальные яйца на вербе </a:t>
            </a:r>
            <a:r>
              <a:rPr lang="en-US" dirty="0" smtClean="0">
                <a:hlinkClick r:id="rId5"/>
              </a:rPr>
              <a:t>http://proxy11.media.online.ua/uol/r3-c5cd492034/4daea7cda18b6.jpg</a:t>
            </a:r>
            <a:r>
              <a:rPr lang="ru-RU" dirty="0" smtClean="0"/>
              <a:t> </a:t>
            </a:r>
          </a:p>
          <a:p>
            <a:r>
              <a:rPr lang="ru-RU" dirty="0" smtClean="0"/>
              <a:t>Яйцо с цыплёнком </a:t>
            </a:r>
            <a:r>
              <a:rPr lang="en-US" dirty="0" smtClean="0">
                <a:hlinkClick r:id="rId6"/>
              </a:rPr>
              <a:t>http://100pozdravleniy.ucoz.ru/_nw/14/14522691.jpg</a:t>
            </a:r>
            <a:r>
              <a:rPr lang="ru-RU" dirty="0" smtClean="0"/>
              <a:t> </a:t>
            </a:r>
          </a:p>
          <a:p>
            <a:r>
              <a:rPr lang="ru-RU" dirty="0" smtClean="0"/>
              <a:t>Весенние первоцветы </a:t>
            </a:r>
            <a:r>
              <a:rPr lang="en-US" dirty="0" smtClean="0">
                <a:hlinkClick r:id="rId7"/>
              </a:rPr>
              <a:t>http://img-fotki.yandex.ru/get/5705/tata2039.14/0_55b8a_cf3f01ba_XL</a:t>
            </a:r>
            <a:r>
              <a:rPr lang="ru-RU" dirty="0" smtClean="0"/>
              <a:t> </a:t>
            </a:r>
          </a:p>
          <a:p>
            <a:r>
              <a:rPr lang="ru-RU" dirty="0" smtClean="0"/>
              <a:t>Верба </a:t>
            </a:r>
            <a:r>
              <a:rPr lang="en-US" dirty="0" smtClean="0">
                <a:hlinkClick r:id="rId8"/>
              </a:rPr>
              <a:t>http://img1.liveinternet.ru/images/attach/c/2/73/467/73467045_2064475_verba.jpg</a:t>
            </a:r>
            <a:endParaRPr lang="ru-RU" dirty="0" smtClean="0"/>
          </a:p>
          <a:p>
            <a:r>
              <a:rPr lang="ru-RU" dirty="0" smtClean="0"/>
              <a:t>Пришла пасха </a:t>
            </a:r>
            <a:r>
              <a:rPr lang="en-US" dirty="0" smtClean="0">
                <a:hlinkClick r:id="rId9"/>
              </a:rPr>
              <a:t>http://media.ffclub.ru/up157212-d180b2fb5401.jpg</a:t>
            </a:r>
            <a:r>
              <a:rPr lang="ru-RU" dirty="0" smtClean="0"/>
              <a:t> </a:t>
            </a:r>
          </a:p>
          <a:p>
            <a:r>
              <a:rPr lang="ru-RU" dirty="0" smtClean="0"/>
              <a:t>Церковь освещение куличей и яиц  </a:t>
            </a:r>
            <a:r>
              <a:rPr lang="en-US" dirty="0" smtClean="0">
                <a:hlinkClick r:id="rId10"/>
              </a:rPr>
              <a:t>http://good-news.at.ua/Pasha4.jpg</a:t>
            </a:r>
            <a:endParaRPr lang="ru-RU" dirty="0" smtClean="0"/>
          </a:p>
          <a:p>
            <a:r>
              <a:rPr lang="ru-RU" dirty="0" smtClean="0"/>
              <a:t>Церковь на пасху  </a:t>
            </a:r>
            <a:r>
              <a:rPr lang="en-US" dirty="0" smtClean="0">
                <a:hlinkClick r:id="rId11"/>
              </a:rPr>
              <a:t>http://www.nashizdat.com/uploads/images/8/2/f/9/1/2cdeb58f77.jpg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727200" y="2237581"/>
            <a:ext cx="568960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1428736"/>
            <a:ext cx="4040188" cy="4786346"/>
          </a:xfrm>
        </p:spPr>
        <p:txBody>
          <a:bodyPr/>
          <a:lstStyle/>
          <a:p>
            <a:r>
              <a:rPr lang="ru-RU" dirty="0" smtClean="0"/>
              <a:t>В день апрельский мы с весною</a:t>
            </a:r>
            <a:br>
              <a:rPr lang="ru-RU" dirty="0" smtClean="0"/>
            </a:br>
            <a:r>
              <a:rPr lang="ru-RU" dirty="0" smtClean="0"/>
              <a:t>Пасху красную встречаем</a:t>
            </a:r>
            <a:br>
              <a:rPr lang="ru-RU" dirty="0" smtClean="0"/>
            </a:br>
            <a:r>
              <a:rPr lang="ru-RU" dirty="0" smtClean="0"/>
              <a:t>И на волю всей семьей</a:t>
            </a:r>
            <a:br>
              <a:rPr lang="ru-RU" dirty="0" smtClean="0"/>
            </a:br>
            <a:r>
              <a:rPr lang="ru-RU" dirty="0" smtClean="0"/>
              <a:t>Божьих птичек выпускаем.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Птички радостно взлетают,</a:t>
            </a:r>
            <a:br>
              <a:rPr lang="ru-RU" dirty="0" smtClean="0"/>
            </a:br>
            <a:r>
              <a:rPr lang="ru-RU" dirty="0" smtClean="0"/>
              <a:t>Птичью песенку поют,</a:t>
            </a:r>
            <a:br>
              <a:rPr lang="ru-RU" dirty="0" smtClean="0"/>
            </a:br>
            <a:r>
              <a:rPr lang="ru-RU" dirty="0" smtClean="0"/>
              <a:t>Нас с весною поздравляют</a:t>
            </a:r>
            <a:br>
              <a:rPr lang="ru-RU" dirty="0" smtClean="0"/>
            </a:br>
            <a:r>
              <a:rPr lang="ru-RU" dirty="0" smtClean="0"/>
              <a:t>И приветы с неба шлют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 bwMode="auto">
          <a:xfrm>
            <a:off x="5213746" y="1428736"/>
            <a:ext cx="3287344" cy="493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57299"/>
            <a:ext cx="4038600" cy="485778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Пришла желанная весна,</a:t>
            </a:r>
            <a:br>
              <a:rPr lang="ru-RU" dirty="0" smtClean="0"/>
            </a:br>
            <a:r>
              <a:rPr lang="ru-RU" dirty="0" smtClean="0"/>
              <a:t>Ушла зима в седые дали.</a:t>
            </a:r>
            <a:br>
              <a:rPr lang="ru-RU" dirty="0" smtClean="0"/>
            </a:br>
            <a:r>
              <a:rPr lang="ru-RU" dirty="0" smtClean="0"/>
              <a:t>Земля воспрянула от сна,</a:t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 err="1" smtClean="0"/>
              <a:t>голубая</a:t>
            </a:r>
            <a:r>
              <a:rPr lang="ru-RU" dirty="0" smtClean="0"/>
              <a:t> даль ясна,</a:t>
            </a:r>
            <a:br>
              <a:rPr lang="ru-RU" dirty="0" smtClean="0"/>
            </a:br>
            <a:r>
              <a:rPr lang="ru-RU" dirty="0" smtClean="0"/>
              <a:t>И не терзают нас печали.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светит солнышко с небес</a:t>
            </a:r>
            <a:br>
              <a:rPr lang="ru-RU" dirty="0" smtClean="0"/>
            </a:br>
            <a:r>
              <a:rPr lang="ru-RU" dirty="0" smtClean="0"/>
              <a:t>Лучом весеннего привета,</a:t>
            </a:r>
            <a:br>
              <a:rPr lang="ru-RU" dirty="0" smtClean="0"/>
            </a:br>
            <a:r>
              <a:rPr lang="ru-RU" dirty="0" smtClean="0"/>
              <a:t>Шумит вдали зеленый лес,</a:t>
            </a:r>
            <a:br>
              <a:rPr lang="ru-RU" dirty="0" smtClean="0"/>
            </a:br>
            <a:r>
              <a:rPr lang="ru-RU" dirty="0" smtClean="0"/>
              <a:t>И гимн звучит: "Христос Воскрес!"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Воистину Воскрес!</a:t>
            </a:r>
            <a:endParaRPr lang="ru-RU" dirty="0"/>
          </a:p>
        </p:txBody>
      </p:sp>
      <p:pic>
        <p:nvPicPr>
          <p:cNvPr id="3074" name="Picture 2" descr="C:\Documents and Settings\Admin\Рабочий стол\ранняя весна\446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357298"/>
            <a:ext cx="4214842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ранняя весна\0a0a449f7b2d858ec5f8032b214c966f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623344"/>
            <a:ext cx="4038600" cy="3028950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4648200" y="2623344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000240"/>
            <a:ext cx="4114800" cy="412592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Звонко капают капели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Возле нашего окна.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Птицы весело запели,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В гости пасха к нам       пришла. 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                        </a:t>
            </a:r>
            <a:r>
              <a:rPr lang="ru-RU" b="1" dirty="0" smtClean="0">
                <a:solidFill>
                  <a:srgbClr val="0070C0"/>
                </a:solidFill>
              </a:rPr>
              <a:t>К. Фофанов 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0" name="Picture 2" descr="C:\Documents and Settings\Admin\Рабочий стол\ранняя весна\0_219db_286404a2_XL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928802"/>
            <a:ext cx="4038600" cy="37083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Вот и пришла ещё одна Пасха. Родная, Православная Пасха.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438400" y="2529681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церкви саратова\picture1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935163"/>
            <a:ext cx="4947879" cy="4389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4038600" cy="5211941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народе сохранилось много обычаев и обрядов, связанных с празднованием Пасхи. </a:t>
            </a:r>
          </a:p>
          <a:p>
            <a:r>
              <a:rPr lang="ru-RU" dirty="0" smtClean="0"/>
              <a:t>На Пасху все ходят друг к другу в гости, христосуются, поздравляют с праздником, желают хозяевам счастья и процветания, одаривают друг друга крашеными яйцами и куличами.</a:t>
            </a:r>
          </a:p>
          <a:p>
            <a:r>
              <a:rPr lang="ru-RU" dirty="0" smtClean="0"/>
              <a:t> Со светлого Воскресенья начинаются праздничные гуляния, которые раньше продолжались всю Светлую неделю.</a:t>
            </a:r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000628" y="1285860"/>
            <a:ext cx="3643338" cy="498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5FF2CA"/>
      </a:accent1>
      <a:accent2>
        <a:srgbClr val="89DEFF"/>
      </a:accent2>
      <a:accent3>
        <a:srgbClr val="0BD0D9"/>
      </a:accent3>
      <a:accent4>
        <a:srgbClr val="5FF2CA"/>
      </a:accent4>
      <a:accent5>
        <a:srgbClr val="05686C"/>
      </a:accent5>
      <a:accent6>
        <a:srgbClr val="4FCEFF"/>
      </a:accent6>
      <a:hlink>
        <a:srgbClr val="0B9B74"/>
      </a:hlink>
      <a:folHlink>
        <a:srgbClr val="C7E2FA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</TotalTime>
  <Words>237</Words>
  <Application>Microsoft Office PowerPoint</Application>
  <PresentationFormat>Экран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Светлое Христово Воскресение</vt:lpstr>
      <vt:lpstr>Слайд 2</vt:lpstr>
      <vt:lpstr>Слайд 3</vt:lpstr>
      <vt:lpstr>Слайд 4</vt:lpstr>
      <vt:lpstr>Слайд 5</vt:lpstr>
      <vt:lpstr>Слайд 6</vt:lpstr>
      <vt:lpstr>Вот и пришла ещё одна Пасха. Родная, Православная Пасха.</vt:lpstr>
      <vt:lpstr>Слайд 8</vt:lpstr>
      <vt:lpstr>Слайд 9</vt:lpstr>
      <vt:lpstr>Слайд 10</vt:lpstr>
      <vt:lpstr>Слайд 11</vt:lpstr>
      <vt:lpstr>Освещение яиц и куличей</vt:lpstr>
      <vt:lpstr>Поделки на пасху</vt:lpstr>
      <vt:lpstr>Слайд 14</vt:lpstr>
    </vt:vector>
  </TitlesOfParts>
  <Company>македоновский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школьный</dc:creator>
  <cp:lastModifiedBy>школа</cp:lastModifiedBy>
  <cp:revision>21</cp:revision>
  <dcterms:created xsi:type="dcterms:W3CDTF">2012-04-12T09:21:03Z</dcterms:created>
  <dcterms:modified xsi:type="dcterms:W3CDTF">2012-08-11T07:40:20Z</dcterms:modified>
</cp:coreProperties>
</file>