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66"/>
    <a:srgbClr val="0042A2"/>
    <a:srgbClr val="15ADDD"/>
    <a:srgbClr val="B03FB3"/>
    <a:srgbClr val="257DFF"/>
    <a:srgbClr val="000026"/>
    <a:srgbClr val="66FF66"/>
    <a:srgbClr val="FFCC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7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6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6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7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5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1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7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1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9398-9A44-4DC0-88E7-0FD2B2088C29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4E7DF-9DCB-461F-AE87-4069CDF1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1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2412" y="2492896"/>
            <a:ext cx="6840760" cy="17578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ОРИГАМИ</a:t>
            </a:r>
            <a:endParaRPr lang="ru-RU" sz="5400" b="1" cap="all" dirty="0">
              <a:ln w="9000" cmpd="sng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21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68352" cy="21210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0" y="4725144"/>
            <a:ext cx="2771800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14859"/>
            <a:ext cx="2808312" cy="20654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79912" y="1124744"/>
            <a:ext cx="4968552" cy="4608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26"/>
                </a:solidFill>
              </a:rPr>
              <a:t>Бумага была изобретена в Древнем Китае и использовали её самыми разными способами.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solidFill>
                <a:srgbClr val="00002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26"/>
                </a:solidFill>
              </a:rPr>
              <a:t>Изготавливали полезные в быту вещи – зонтики, веера, знаменитые подвесные фонарики.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solidFill>
                <a:srgbClr val="00002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26"/>
                </a:solidFill>
              </a:rPr>
              <a:t>При их изготовлении использовали приём складывания бумаги.</a:t>
            </a:r>
            <a:endParaRPr lang="ru-RU" sz="2400" dirty="0">
              <a:solidFill>
                <a:srgbClr val="0000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1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50000">
              <a:srgbClr val="66FF66"/>
            </a:gs>
            <a:gs pos="100000">
              <a:srgbClr val="66006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" y="116632"/>
            <a:ext cx="2991810" cy="23762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0" y="4127985"/>
            <a:ext cx="3631952" cy="2567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2492896"/>
            <a:ext cx="2540000" cy="2402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3131840" y="332657"/>
            <a:ext cx="5688632" cy="3795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26"/>
                </a:solidFill>
              </a:rPr>
              <a:t>Но искусство ОРИГАМИ родилось в Японии более 1000 лет тому назад.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>
              <a:solidFill>
                <a:srgbClr val="00002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26"/>
                </a:solidFill>
              </a:rPr>
              <a:t>Оригами – «ори» сгибаю, «</a:t>
            </a:r>
            <a:r>
              <a:rPr lang="ru-RU" sz="2200" dirty="0" err="1" smtClean="0">
                <a:solidFill>
                  <a:srgbClr val="000026"/>
                </a:solidFill>
              </a:rPr>
              <a:t>гами</a:t>
            </a:r>
            <a:r>
              <a:rPr lang="ru-RU" sz="2200" dirty="0" smtClean="0">
                <a:solidFill>
                  <a:srgbClr val="000026"/>
                </a:solidFill>
              </a:rPr>
              <a:t>» – бумага.  Складывание фигурок из квадратных листов бумаги.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>
              <a:solidFill>
                <a:srgbClr val="00002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26"/>
                </a:solidFill>
              </a:rPr>
              <a:t>В </a:t>
            </a:r>
            <a:r>
              <a:rPr lang="en-US" sz="2200" dirty="0" smtClean="0">
                <a:solidFill>
                  <a:srgbClr val="000026"/>
                </a:solidFill>
              </a:rPr>
              <a:t>XIX</a:t>
            </a:r>
            <a:r>
              <a:rPr lang="ru-RU" sz="2200" dirty="0" smtClean="0">
                <a:solidFill>
                  <a:srgbClr val="000026"/>
                </a:solidFill>
              </a:rPr>
              <a:t> веке японец АКИРА ЙОШИЗОВА впервые изобрёл условные знаки и записал процесс складывания бумаги в виде рисунков-чертежей.</a:t>
            </a:r>
            <a:endParaRPr lang="ru-RU" sz="2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42034"/>
            <a:ext cx="2987824" cy="22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1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6627"/>
            <a:ext cx="3750571" cy="32732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46" y="2785711"/>
            <a:ext cx="4381500" cy="317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692696"/>
            <a:ext cx="741682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26"/>
                </a:solidFill>
              </a:rPr>
              <a:t>Так оригами стало популярным во всём мире.</a:t>
            </a:r>
            <a:endParaRPr lang="ru-RU" sz="2400" dirty="0">
              <a:solidFill>
                <a:srgbClr val="0000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2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2A2"/>
            </a:gs>
            <a:gs pos="39999">
              <a:srgbClr val="15ADDD"/>
            </a:gs>
            <a:gs pos="70000">
              <a:srgbClr val="00CC66"/>
            </a:gs>
            <a:gs pos="100000">
              <a:srgbClr val="00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88640"/>
            <a:ext cx="4464496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26"/>
                </a:solidFill>
              </a:rPr>
              <a:t>Такую фигурку в технике объёмного модульного оригами можно собрать своими руками.</a:t>
            </a:r>
          </a:p>
          <a:p>
            <a:endParaRPr lang="ru-RU" sz="2400" dirty="0">
              <a:solidFill>
                <a:srgbClr val="00002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26"/>
                </a:solidFill>
              </a:rPr>
              <a:t>Сначала собираются простые модули, а затем скрепляются между собой специальным приёмом без клея.</a:t>
            </a:r>
          </a:p>
          <a:p>
            <a:endParaRPr lang="ru-RU" sz="2400" dirty="0">
              <a:solidFill>
                <a:srgbClr val="000026"/>
              </a:solidFill>
            </a:endParaRPr>
          </a:p>
          <a:p>
            <a:endParaRPr lang="ru-RU" dirty="0">
              <a:solidFill>
                <a:srgbClr val="00002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2" y="144016"/>
            <a:ext cx="2267744" cy="16288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4016"/>
            <a:ext cx="2153213" cy="16170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8" y="1638765"/>
            <a:ext cx="2267744" cy="162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3" y="3501008"/>
            <a:ext cx="1995686" cy="2708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69478"/>
            <a:ext cx="1800200" cy="2304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76" y="4315258"/>
            <a:ext cx="2751536" cy="21328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31" y="3717031"/>
            <a:ext cx="2347438" cy="30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122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2013-02-13T08:48:40Z</dcterms:created>
  <dcterms:modified xsi:type="dcterms:W3CDTF">2013-02-14T12:37:50Z</dcterms:modified>
</cp:coreProperties>
</file>