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61" r:id="rId6"/>
    <p:sldId id="258" r:id="rId7"/>
    <p:sldId id="262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МОСКВА.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772816"/>
            <a:ext cx="7406640" cy="4536504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</a:t>
            </a:r>
          </a:p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</a:t>
            </a: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Музеи-заповедники    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МОСКВЫ.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</a:t>
            </a:r>
          </a:p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</a:t>
            </a:r>
            <a:r>
              <a:rPr lang="ru-RU" sz="1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Золотов Илья  ученик 2 А КЛАССА</a:t>
            </a:r>
          </a:p>
          <a:p>
            <a:r>
              <a:rPr lang="ru-RU" sz="1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СРЕДНЕЙ ШКОЛЫ №800</a:t>
            </a:r>
          </a:p>
          <a:p>
            <a:r>
              <a:rPr lang="ru-RU" sz="1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ШКОЛЬНАЯ РУКОВОДИТЕЛЬНИЦА:</a:t>
            </a:r>
          </a:p>
          <a:p>
            <a:r>
              <a:rPr lang="ru-RU" sz="1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Рубцова Т.Я.</a:t>
            </a:r>
            <a:endParaRPr lang="en-US" sz="4400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</a:t>
            </a:r>
          </a:p>
          <a:p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«Царицыно»-красивейшая  усадьба с загадочной судьбой.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7344816" cy="4752528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Спасибо за внимание!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Обязательно посетите данные   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музеи!!!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832186" cy="4680519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6288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Москве находятся уникальные </a:t>
            </a:r>
            <a:b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музеи-заповедники ,которые необходимо всем увидеть!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gollandskiy_dom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7344816" cy="475252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6288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музеи объединяют в себе красоту природы и величайшие архитектурные  творения,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912768" cy="453650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268760"/>
          </a:xfrm>
        </p:spPr>
        <p:txBody>
          <a:bodyPr>
            <a:normAutofit/>
          </a:bodyPr>
          <a:lstStyle/>
          <a:p>
            <a:r>
              <a:rPr lang="ru-RU" sz="3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созданные  лучшими  архитекторами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художниками.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vodovzvodnaya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060848"/>
            <a:ext cx="2808312" cy="3670920"/>
          </a:xfrm>
          <a:prstGeom prst="rect">
            <a:avLst/>
          </a:prstGeom>
        </p:spPr>
      </p:pic>
      <p:pic>
        <p:nvPicPr>
          <p:cNvPr id="13" name="Содержимое 12" descr="5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447800"/>
            <a:ext cx="7128792" cy="48006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15212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Такие</a:t>
            </a:r>
            <a:r>
              <a:rPr lang="ru-RU" sz="3800" dirty="0" smtClean="0"/>
              <a:t> 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музеи</a:t>
            </a:r>
            <a:r>
              <a:rPr lang="ru-RU" sz="3800" dirty="0" smtClean="0"/>
              <a:t> 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«Коломенское»,  «Царицыно», «Кусково».</a:t>
            </a:r>
            <a:endParaRPr lang="ru-RU" sz="3800" dirty="0"/>
          </a:p>
        </p:txBody>
      </p:sp>
      <p:pic>
        <p:nvPicPr>
          <p:cNvPr id="4" name="Содержимое 3" descr="1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8820" y="1447800"/>
            <a:ext cx="7191910" cy="48006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1084982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хранят древнейшую историю нашей страны.</a:t>
            </a:r>
            <a:endParaRPr lang="ru-RU" sz="3800" dirty="0"/>
          </a:p>
        </p:txBody>
      </p:sp>
      <p:pic>
        <p:nvPicPr>
          <p:cNvPr id="4" name="Содержимое 3" descr="bol_shaya_kamennaya_oranzhereya_1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6696744" cy="46805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каждого музея есть своя «изюминка»-особенность.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gollandskiy_dom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47800"/>
            <a:ext cx="7128791" cy="500553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15699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«Коломенское» -резиденция великих князей и русских царей .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1484784"/>
            <a:ext cx="7606624" cy="504056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368152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Усадьба«Кусково»-жемчужина           </a:t>
            </a:r>
            <a:b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Европы, с крупнейшим музеем  </a:t>
            </a:r>
            <a:b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керамики.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grot_2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7200800" cy="4824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107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                                                               МОСКВА.</vt:lpstr>
      <vt:lpstr>В Москве находятся уникальные  музеи-заповедники ,которые необходимо всем увидеть!</vt:lpstr>
      <vt:lpstr>Эти музеи объединяют в себе красоту природы и величайшие архитектурные  творения,</vt:lpstr>
      <vt:lpstr>       созданные  лучшими  архитекторами, художниками.</vt:lpstr>
      <vt:lpstr>Такие музеи как «Коломенское»,  «Царицыно», «Кусково».</vt:lpstr>
      <vt:lpstr>Они хранят древнейшую историю нашей страны.</vt:lpstr>
      <vt:lpstr>У каждого музея есть своя «изюминка»-особенность.</vt:lpstr>
      <vt:lpstr>«Коломенское» -резиденция великих князей и русских царей .</vt:lpstr>
      <vt:lpstr>      Усадьба«Кусково»-жемчужина              Европы, с крупнейшим музеем     керамики.</vt:lpstr>
      <vt:lpstr>«Царицыно»-красивейшая  усадьба с загадочной судьбой.</vt:lpstr>
      <vt:lpstr>                Спасибо за внимание!  Обязательно посетите данные                             музеи!!!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МОСКВА.</dc:title>
  <cp:lastModifiedBy>Olga</cp:lastModifiedBy>
  <cp:revision>25</cp:revision>
  <dcterms:modified xsi:type="dcterms:W3CDTF">2013-04-25T03:46:19Z</dcterms:modified>
</cp:coreProperties>
</file>