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21BC7-A0F3-4B1F-9055-342A4746DF6D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82BD-03B2-44FC-907E-133EBD2D9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668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21BC7-A0F3-4B1F-9055-342A4746DF6D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82BD-03B2-44FC-907E-133EBD2D9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531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21BC7-A0F3-4B1F-9055-342A4746DF6D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82BD-03B2-44FC-907E-133EBD2D9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114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21BC7-A0F3-4B1F-9055-342A4746DF6D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82BD-03B2-44FC-907E-133EBD2D9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161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21BC7-A0F3-4B1F-9055-342A4746DF6D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82BD-03B2-44FC-907E-133EBD2D9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4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21BC7-A0F3-4B1F-9055-342A4746DF6D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82BD-03B2-44FC-907E-133EBD2D9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624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21BC7-A0F3-4B1F-9055-342A4746DF6D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82BD-03B2-44FC-907E-133EBD2D9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46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21BC7-A0F3-4B1F-9055-342A4746DF6D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82BD-03B2-44FC-907E-133EBD2D9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442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21BC7-A0F3-4B1F-9055-342A4746DF6D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82BD-03B2-44FC-907E-133EBD2D9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630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21BC7-A0F3-4B1F-9055-342A4746DF6D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82BD-03B2-44FC-907E-133EBD2D9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944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21BC7-A0F3-4B1F-9055-342A4746DF6D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82BD-03B2-44FC-907E-133EBD2D9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63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21BC7-A0F3-4B1F-9055-342A4746DF6D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882BD-03B2-44FC-907E-133EBD2D9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005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929" TargetMode="External"/><Relationship Id="rId2" Type="http://schemas.openxmlformats.org/officeDocument/2006/relationships/hyperlink" Target="http://ru.wikipedia.org/wiki/10_%D0%B8%D1%8E%D0%BD%D1%8F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jpeg"/><Relationship Id="rId4" Type="http://schemas.openxmlformats.org/officeDocument/2006/relationships/hyperlink" Target="http://ru.wikipedia.org/wiki/%D0%9D%D0%B8%D0%B6%D0%BD%D0%B8%D0%B9_%D0%9D%D0%BE%D0%B2%D0%B3%D0%BE%D1%80%D0%BE%D0%B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A%D0%B8%D0%B5%D0%B2%D1%81%D0%BA%D0%B8%D0%B9_%D0%BC%D0%B5%D0%B4%D0%B8%D1%86%D0%B8%D0%BD%D1%81%D0%BA%D0%B8%D0%B9_%D0%B8%D0%BD%D1%81%D1%82%D0%B8%D1%82%D1%83%D1%82" TargetMode="External"/><Relationship Id="rId7" Type="http://schemas.openxmlformats.org/officeDocument/2006/relationships/image" Target="../media/image4.jpeg"/><Relationship Id="rId2" Type="http://schemas.openxmlformats.org/officeDocument/2006/relationships/hyperlink" Target="http://ru.wikipedia.org/wiki/1953_%D0%B3%D0%BE%D0%B4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ru.wikipedia.org/wiki/1997_%D0%B3%D0%BE%D0%B4" TargetMode="External"/><Relationship Id="rId4" Type="http://schemas.openxmlformats.org/officeDocument/2006/relationships/hyperlink" Target="http://ru.wikipedia.org/wiki/1976_%D0%B3%D0%BE%D0%B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985_%D0%B3%D0%BE%D0%B4" TargetMode="External"/><Relationship Id="rId2" Type="http://schemas.openxmlformats.org/officeDocument/2006/relationships/hyperlink" Target="http://ru.wikipedia.org/wiki/%D0%92%D1%80%D0%B0%D1%87%D0%B8_%D0%BC%D0%B8%D1%80%D0%B0_%D0%B7%D0%B0_%D0%BF%D1%80%D0%B5%D0%B4%D0%BE%D1%82%D0%B2%D1%80%D0%B0%D1%89%D0%B5%D0%BD%D0%B8%D0%B5_%D1%8F%D0%B4%D0%B5%D1%80%D0%BD%D0%BE%D0%B9_%D0%B2%D0%BE%D0%B9%D0%BD%D1%8B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hyperlink" Target="http://ru.wikipedia.org/wiki/%D0%9D%D0%BE%D0%B1%D0%B5%D0%BB%D0%B5%D0%B2%D1%81%D0%BA%D0%B0%D1%8F_%D0%BF%D1%80%D0%B5%D0%BC%D0%B8%D1%8F_%D0%BC%D0%B8%D1%80%D0%B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ru.wikipedia.org/wiki/%D0%92%D0%BE%D0%BB%D0%B6%D1%81%D0%BA%D0%B8%D0%B9_%D0%A3%D1%82%D1%91%D1%81_(%D1%81%D0%B0%D0%BD%D0%B0%D1%82%D0%BE%D1%80%D0%B8%D0%B9)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hyperlink" Target="http://ru.wikipedia.org/wiki/2009_%D0%B3%D0%BE%D0%B4" TargetMode="External"/><Relationship Id="rId4" Type="http://schemas.openxmlformats.org/officeDocument/2006/relationships/hyperlink" Target="http://ru.wikipedia.org/wiki/%D0%94%D0%BC%D0%B8%D1%82%D1%80%D0%B8%D0%B9_%D0%9C%D0%B5%D0%B4%D0%B2%D0%B5%D0%B4%D0%B5%D0%B2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37828" y="692696"/>
            <a:ext cx="6836296" cy="720079"/>
          </a:xfrm>
        </p:spPr>
        <p:txBody>
          <a:bodyPr>
            <a:normAutofit fontScale="90000"/>
          </a:bodyPr>
          <a:lstStyle/>
          <a:p>
            <a:r>
              <a:rPr lang="vi-VN" b="1" dirty="0" smtClean="0"/>
              <a:t>Евге́ний Ива́нович Ча́зов</a:t>
            </a:r>
            <a:r>
              <a:rPr lang="vi-VN" dirty="0" smtClean="0"/>
              <a:t> </a:t>
            </a:r>
            <a:r>
              <a:rPr lang="ru-RU" dirty="0" smtClean="0"/>
              <a:t>Великий российский кардиолог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844824"/>
            <a:ext cx="6400800" cy="1752600"/>
          </a:xfrm>
        </p:spPr>
        <p:txBody>
          <a:bodyPr>
            <a:normAutofit/>
          </a:bodyPr>
          <a:lstStyle/>
          <a:p>
            <a:r>
              <a:rPr lang="ru-RU" dirty="0" smtClean="0"/>
              <a:t>Родился  </a:t>
            </a:r>
            <a:r>
              <a:rPr lang="ru-RU" dirty="0" smtClean="0">
                <a:hlinkClick r:id="rId2" tooltip="10 июня"/>
              </a:rPr>
              <a:t>10 июня</a:t>
            </a:r>
            <a:r>
              <a:rPr lang="ru-RU" dirty="0" smtClean="0"/>
              <a:t> </a:t>
            </a:r>
            <a:r>
              <a:rPr lang="ru-RU" dirty="0" smtClean="0">
                <a:hlinkClick r:id="rId3" tooltip="1929"/>
              </a:rPr>
              <a:t>1929</a:t>
            </a:r>
            <a:r>
              <a:rPr lang="ru-RU" dirty="0" smtClean="0"/>
              <a:t> г. В</a:t>
            </a:r>
          </a:p>
          <a:p>
            <a:r>
              <a:rPr lang="ru-RU" dirty="0" smtClean="0"/>
              <a:t>  </a:t>
            </a:r>
            <a:r>
              <a:rPr lang="ru-RU" dirty="0" smtClean="0">
                <a:hlinkClick r:id="rId4" tooltip="Нижний Новгород"/>
              </a:rPr>
              <a:t>Нижнем Новгород</a:t>
            </a:r>
            <a:r>
              <a:rPr lang="ru-RU" dirty="0" smtClean="0"/>
              <a:t>   </a:t>
            </a:r>
          </a:p>
          <a:p>
            <a:endParaRPr lang="ru-RU" sz="1500" dirty="0"/>
          </a:p>
          <a:p>
            <a:endParaRPr lang="ru-RU" sz="1500" dirty="0" smtClean="0"/>
          </a:p>
          <a:p>
            <a:endParaRPr lang="ru-RU" sz="1500" dirty="0"/>
          </a:p>
          <a:p>
            <a:endParaRPr lang="ru-RU" sz="1500" dirty="0" smtClean="0"/>
          </a:p>
          <a:p>
            <a:endParaRPr lang="ru-RU" sz="1500" dirty="0"/>
          </a:p>
          <a:p>
            <a:endParaRPr lang="ru-RU" sz="1500" dirty="0" smtClean="0"/>
          </a:p>
          <a:p>
            <a:endParaRPr lang="ru-RU" sz="1500" dirty="0"/>
          </a:p>
          <a:p>
            <a:endParaRPr lang="ru-RU" sz="1500" dirty="0" smtClean="0"/>
          </a:p>
        </p:txBody>
      </p:sp>
      <p:pic>
        <p:nvPicPr>
          <p:cNvPr id="2052" name="Picture 4" descr="http://im2-tub-ru.yandex.net/i?id=214678709-11-72&amp;n=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3824" y="3260574"/>
            <a:ext cx="2304256" cy="2929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634952" y="5653216"/>
            <a:ext cx="3491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презентацию подготовил Симонов Павел  ГОУ СОШ</a:t>
            </a:r>
          </a:p>
          <a:p>
            <a:r>
              <a:rPr lang="ru-RU" dirty="0" smtClean="0"/>
              <a:t> № 800,ученик 3 «</a:t>
            </a:r>
            <a:r>
              <a:rPr lang="ru-RU" dirty="0" err="1" smtClean="0"/>
              <a:t>А»класса</a:t>
            </a:r>
            <a:endParaRPr lang="ru-RU" dirty="0"/>
          </a:p>
        </p:txBody>
      </p:sp>
      <p:pic>
        <p:nvPicPr>
          <p:cNvPr id="2053" name="Picture 5" descr="C:\Documents and Settings\Admin\Рабочий стол\heart_doctor_checking_a_hc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25144"/>
            <a:ext cx="1853658" cy="1853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677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3588" y="176112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</a:t>
            </a:r>
            <a:r>
              <a:rPr lang="ru-RU" dirty="0" smtClean="0">
                <a:hlinkClick r:id="rId2" tooltip="1953 год"/>
              </a:rPr>
              <a:t>1953 году</a:t>
            </a:r>
            <a:r>
              <a:rPr lang="ru-RU" dirty="0" smtClean="0"/>
              <a:t> окончил </a:t>
            </a:r>
            <a:r>
              <a:rPr lang="ru-RU" dirty="0" smtClean="0">
                <a:hlinkClick r:id="rId3" tooltip="Киевский медицинский институт"/>
              </a:rPr>
              <a:t>Киевский медицинский институт</a:t>
            </a:r>
            <a:r>
              <a:rPr lang="ru-RU" dirty="0" smtClean="0"/>
              <a:t>, поступил в ординатуру  в Медицинский  институте в Москве, защитил диссертацию кандидата медицинских наук, а потом  (в 1963 )и  докторскую.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1111970"/>
            <a:ext cx="80648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</a:t>
            </a:r>
            <a:r>
              <a:rPr lang="ru-RU" dirty="0" smtClean="0">
                <a:hlinkClick r:id="rId4" tooltip="1976 год"/>
              </a:rPr>
              <a:t>1976 году</a:t>
            </a:r>
            <a:r>
              <a:rPr lang="ru-RU" dirty="0" smtClean="0"/>
              <a:t> Чазов стал директором нового Всесоюзного кардиологического научного </a:t>
            </a:r>
            <a:r>
              <a:rPr lang="ru-RU" dirty="0" smtClean="0"/>
              <a:t>центра.</a:t>
            </a:r>
          </a:p>
          <a:p>
            <a:r>
              <a:rPr lang="ru-RU" dirty="0" smtClean="0"/>
              <a:t>В </a:t>
            </a:r>
            <a:r>
              <a:rPr lang="ru-RU" dirty="0" smtClean="0">
                <a:hlinkClick r:id="rId5" tooltip="1997 год"/>
              </a:rPr>
              <a:t>1997 году</a:t>
            </a:r>
            <a:r>
              <a:rPr lang="ru-RU" dirty="0" smtClean="0"/>
              <a:t> Кардиологический центр был преобразован в Российский кардиологический </a:t>
            </a:r>
            <a:r>
              <a:rPr lang="ru-RU" dirty="0" smtClean="0"/>
              <a:t>комплекс </a:t>
            </a:r>
            <a:r>
              <a:rPr lang="ru-RU" dirty="0" smtClean="0"/>
              <a:t>Министерства здравоохранения РФ во главе с генеральным директором .</a:t>
            </a:r>
            <a:endParaRPr lang="ru-RU" dirty="0"/>
          </a:p>
        </p:txBody>
      </p:sp>
      <p:pic>
        <p:nvPicPr>
          <p:cNvPr id="3074" name="Picture 2" descr="http://im4-tub-ru.yandex.net/i?id=142755709-60-72&amp;n=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140968"/>
            <a:ext cx="3024336" cy="202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6-tub-ru.yandex.net/i?id=52747417-49-72&amp;n=2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140968"/>
            <a:ext cx="2952328" cy="2118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185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65824"/>
            <a:ext cx="8208912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               Е. И. Чазов всю свою жизнь посвятил  медицине! </a:t>
            </a:r>
          </a:p>
          <a:p>
            <a:r>
              <a:rPr lang="ru-RU" dirty="0" smtClean="0"/>
              <a:t>                Он лечил и </a:t>
            </a:r>
            <a:r>
              <a:rPr lang="ru-RU" dirty="0" smtClean="0"/>
              <a:t>простых, </a:t>
            </a:r>
            <a:r>
              <a:rPr lang="ru-RU" dirty="0" smtClean="0"/>
              <a:t>и знаменитых людей. И даже </a:t>
            </a:r>
            <a:r>
              <a:rPr lang="ru-RU" dirty="0" err="1" smtClean="0"/>
              <a:t>вождей.Он</a:t>
            </a:r>
            <a:r>
              <a:rPr lang="ru-RU" dirty="0" smtClean="0"/>
              <a:t> лечил  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   </a:t>
            </a:r>
            <a:r>
              <a:rPr lang="ru-RU" dirty="0" smtClean="0"/>
              <a:t>бесплатно.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r>
              <a:rPr lang="ru-RU" sz="1200" dirty="0" smtClean="0"/>
              <a:t>       Чазов (на заднем плане за </a:t>
            </a:r>
            <a:r>
              <a:rPr lang="ru-RU" sz="1200" dirty="0" err="1" smtClean="0"/>
              <a:t>Л.Брежневым</a:t>
            </a:r>
            <a:r>
              <a:rPr lang="ru-RU" sz="1200" dirty="0" smtClean="0"/>
              <a:t>) </a:t>
            </a:r>
          </a:p>
          <a:p>
            <a:r>
              <a:rPr lang="ru-RU" sz="1200" dirty="0" smtClean="0"/>
              <a:t>        во время визита </a:t>
            </a:r>
            <a:r>
              <a:rPr lang="ru-RU" sz="1200" dirty="0" err="1" smtClean="0"/>
              <a:t>Л.Брежнева</a:t>
            </a:r>
            <a:r>
              <a:rPr lang="ru-RU" sz="1200" dirty="0" smtClean="0"/>
              <a:t> в США в 1973 г.</a:t>
            </a:r>
            <a:endParaRPr lang="ru-RU" sz="1200" dirty="0"/>
          </a:p>
          <a:p>
            <a:endParaRPr lang="ru-RU" dirty="0" smtClean="0"/>
          </a:p>
          <a:p>
            <a:r>
              <a:rPr lang="ru-RU" dirty="0" smtClean="0"/>
              <a:t>Он спасает людей, делая операции на сердце по много часов. Этот человек  много сделал для медицины. Он полностью отдается работе и до сих </a:t>
            </a:r>
            <a:r>
              <a:rPr lang="ru-RU" dirty="0" smtClean="0"/>
              <a:t>пор работает, </a:t>
            </a:r>
            <a:r>
              <a:rPr lang="ru-RU" dirty="0" smtClean="0"/>
              <a:t>несмотря на свой возраст (84года).</a:t>
            </a:r>
          </a:p>
          <a:p>
            <a:r>
              <a:rPr lang="ru-RU" dirty="0" smtClean="0"/>
              <a:t>Е. И. Чазов стал признанным авторитетом, </a:t>
            </a:r>
            <a:r>
              <a:rPr lang="ru-RU" dirty="0" smtClean="0"/>
              <a:t>среди </a:t>
            </a:r>
            <a:r>
              <a:rPr lang="ru-RU" dirty="0" smtClean="0"/>
              <a:t>российских и американских кардиологов. В </a:t>
            </a:r>
            <a:r>
              <a:rPr lang="ru-RU" dirty="0" smtClean="0"/>
              <a:t>1980-е годы </a:t>
            </a:r>
            <a:r>
              <a:rPr lang="ru-RU" dirty="0" smtClean="0"/>
              <a:t>Е. И. Чазов совместно с другими врачами  организовал движение «</a:t>
            </a:r>
            <a:r>
              <a:rPr lang="ru-RU" dirty="0" smtClean="0">
                <a:hlinkClick r:id="rId2" tooltip="Врачи мира за предотвращение ядерной войны"/>
              </a:rPr>
              <a:t>Врачи мира за предотвращение ядерной войны</a:t>
            </a:r>
            <a:r>
              <a:rPr lang="ru-RU" dirty="0" smtClean="0"/>
              <a:t>», которому в </a:t>
            </a:r>
            <a:r>
              <a:rPr lang="ru-RU" dirty="0" smtClean="0">
                <a:hlinkClick r:id="rId3" tooltip="1985 год"/>
              </a:rPr>
              <a:t>1985 году</a:t>
            </a:r>
            <a:r>
              <a:rPr lang="ru-RU" dirty="0" smtClean="0"/>
              <a:t> была присуждена </a:t>
            </a:r>
            <a:r>
              <a:rPr lang="ru-RU" dirty="0" smtClean="0">
                <a:hlinkClick r:id="rId4" tooltip="Нобелевская премия мира"/>
              </a:rPr>
              <a:t>Нобелевская премия мира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098" name="Picture 2" descr="http://im2-tub-ru.yandex.net/i?id=86010256-22-72&amp;n=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26622"/>
            <a:ext cx="1728192" cy="2645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991419"/>
            <a:ext cx="2095500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9494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1369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При участии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Е. И. Чазова был создан и открыт санаторий «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hlinkClick r:id="rId2" tooltip="Волжский Утёс (санаторий)"/>
              </a:rPr>
              <a:t>Волжский Утёс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», в настоящее время входящий в состав Медицинского центра Управления делами президента РФ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Е.И. Чазов написал много книг по кардиологии: «Болезни сердца и сосудов».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 него очень много разных наград, он член Американской и Российской ассоциации сердца.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В 2009 году  Чазов получил Орден «За заслуги перед Отечеством» I степени .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4" name="Picture 2" descr="File:&amp;IEcy;&amp;vcy;&amp;gcy;&amp;iecy;&amp;ncy;&amp;icy;&amp;jcy; &amp;Icy;&amp;vcy;&amp;acy;&amp;ncy;&amp;ocy;&amp;vcy;&amp;icy;&amp;chcy; &amp;CHcy;&amp;acy;&amp;zcy;&amp;ocy;&amp;vcy;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51127"/>
            <a:ext cx="5436327" cy="3629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084168" y="3933056"/>
            <a:ext cx="3347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hlinkClick r:id="rId4" tooltip="Дмитрий Медведев"/>
              </a:rPr>
              <a:t>Дмитрий Медведев</a:t>
            </a:r>
            <a:r>
              <a:rPr lang="ru-RU" dirty="0" smtClean="0"/>
              <a:t> </a:t>
            </a:r>
            <a:r>
              <a:rPr lang="ru-RU" i="1" dirty="0" smtClean="0"/>
              <a:t>(слева)</a:t>
            </a:r>
            <a:r>
              <a:rPr lang="ru-RU" dirty="0" smtClean="0"/>
              <a:t> вручает Евгению Чазову </a:t>
            </a:r>
            <a:r>
              <a:rPr lang="ru-RU" i="1" dirty="0" smtClean="0"/>
              <a:t>(справа)</a:t>
            </a:r>
            <a:r>
              <a:rPr lang="ru-RU" dirty="0" smtClean="0"/>
              <a:t> Орден «За заслуги перед Отечеством» I степени, </a:t>
            </a:r>
            <a:r>
              <a:rPr lang="ru-RU" dirty="0" smtClean="0">
                <a:hlinkClick r:id="rId5" tooltip="2009 год"/>
              </a:rPr>
              <a:t>2009 год</a:t>
            </a:r>
            <a:endParaRPr lang="ru-RU" dirty="0"/>
          </a:p>
        </p:txBody>
      </p:sp>
      <p:pic>
        <p:nvPicPr>
          <p:cNvPr id="6" name="Picture 5" descr="C:\Documents and Settings\Admin\Рабочий стол\heart_doctor_checking_a_hc.gif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405313"/>
            <a:ext cx="1280994" cy="1280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2486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5-tub-ru.yandex.net/i?id=348271115-12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988840"/>
            <a:ext cx="4176464" cy="263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87624" y="476672"/>
            <a:ext cx="615617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</a:t>
            </a:r>
            <a:r>
              <a:rPr lang="ru-RU" sz="2000" b="1" dirty="0" smtClean="0">
                <a:solidFill>
                  <a:srgbClr val="C00000"/>
                </a:solidFill>
              </a:rPr>
              <a:t>А   сколько сердец он спас, даря людям жизнь!!!!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Ведь жизнь –это самое большое  богатство ,которое                  </a:t>
            </a:r>
          </a:p>
          <a:p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                                      есть у человека!   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r>
              <a:rPr lang="ru-RU" sz="2000" b="1" dirty="0" smtClean="0">
                <a:solidFill>
                  <a:srgbClr val="C00000"/>
                </a:solidFill>
              </a:rPr>
              <a:t>Чазов-Великий Человек! Он дает возможность  жить!  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                                                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31" name="Picture 7" descr="http://stat8.blog.ru/lr/0919150e0ffea91922fdcdd97599640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440" y="4725144"/>
            <a:ext cx="2140312" cy="1657016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1004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200</Words>
  <Application>Microsoft Office PowerPoint</Application>
  <PresentationFormat>Экран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Евге́ний Ива́нович Ча́зов Великий российский кардиолог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Евге́ний Ива́нович Ча́зов Великий российский кардиолог</dc:title>
  <dc:creator>Admin</dc:creator>
  <cp:lastModifiedBy>Admin</cp:lastModifiedBy>
  <cp:revision>14</cp:revision>
  <dcterms:created xsi:type="dcterms:W3CDTF">2013-09-26T02:28:05Z</dcterms:created>
  <dcterms:modified xsi:type="dcterms:W3CDTF">2013-09-26T04:49:07Z</dcterms:modified>
</cp:coreProperties>
</file>