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57"/>
    <a:srgbClr val="FFFF66"/>
    <a:srgbClr val="F41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708CC-0536-4AB0-B945-E36678CC3EEE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AEAF-18DF-4563-BB40-7C13BDFF31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2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2CE9-22C9-4323-9912-96DBB23C8A8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057-CCED-445B-97E8-CF6D5628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33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2CE9-22C9-4323-9912-96DBB23C8A8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057-CCED-445B-97E8-CF6D5628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7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2CE9-22C9-4323-9912-96DBB23C8A8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057-CCED-445B-97E8-CF6D5628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1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2CE9-22C9-4323-9912-96DBB23C8A8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057-CCED-445B-97E8-CF6D5628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4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2CE9-22C9-4323-9912-96DBB23C8A8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057-CCED-445B-97E8-CF6D5628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1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2CE9-22C9-4323-9912-96DBB23C8A8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057-CCED-445B-97E8-CF6D5628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44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2CE9-22C9-4323-9912-96DBB23C8A8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057-CCED-445B-97E8-CF6D5628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2CE9-22C9-4323-9912-96DBB23C8A8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057-CCED-445B-97E8-CF6D5628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9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2CE9-22C9-4323-9912-96DBB23C8A8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057-CCED-445B-97E8-CF6D5628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0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2CE9-22C9-4323-9912-96DBB23C8A8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057-CCED-445B-97E8-CF6D5628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0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2CE9-22C9-4323-9912-96DBB23C8A8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F057-CCED-445B-97E8-CF6D5628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C2CE9-22C9-4323-9912-96DBB23C8A8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0F057-CCED-445B-97E8-CF6D5628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77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901841">
            <a:off x="-19374" y="1586817"/>
            <a:ext cx="9070334" cy="2802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-181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РЕЛЬЕФЫ</a:t>
            </a:r>
            <a:r>
              <a:rPr lang="ru-RU" sz="54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4182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ru-RU" sz="54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ЗЕМНОЙ</a:t>
            </a:r>
          </a:p>
          <a:p>
            <a:pPr algn="ctr"/>
            <a:r>
              <a:rPr lang="ru-RU" sz="5400" b="1" cap="all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ПОВЕРХНОСТИ</a:t>
            </a:r>
          </a:p>
          <a:p>
            <a:pPr algn="ctr"/>
            <a:r>
              <a:rPr lang="ru-RU" sz="54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(ГОРЫ)</a:t>
            </a:r>
            <a:endParaRPr lang="ru-RU" sz="5400" b="1" cap="all" spc="0" dirty="0">
              <a:ln>
                <a:solidFill>
                  <a:schemeClr val="tx2">
                    <a:lumMod val="50000"/>
                  </a:schemeClr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5805264"/>
            <a:ext cx="1728192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733256"/>
            <a:ext cx="17588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>
                  <a:solidFill>
                    <a:srgbClr val="00B0F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«А» класс</a:t>
            </a:r>
          </a:p>
          <a:p>
            <a:pPr algn="ctr"/>
            <a:r>
              <a:rPr lang="ru-RU" sz="2000" b="1" cap="all" spc="0" dirty="0" smtClean="0">
                <a:ln>
                  <a:solidFill>
                    <a:srgbClr val="00B0F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Арен </a:t>
            </a:r>
            <a:r>
              <a:rPr lang="ru-RU" sz="2000" b="1" cap="all" spc="0" dirty="0" err="1" smtClean="0">
                <a:ln>
                  <a:solidFill>
                    <a:srgbClr val="00B0F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кирилл</a:t>
            </a:r>
            <a:endParaRPr lang="ru-RU" sz="2000" b="1" cap="all" spc="0" dirty="0">
              <a:ln>
                <a:solidFill>
                  <a:srgbClr val="00B0F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16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19256" cy="639762"/>
          </a:xfrm>
        </p:spPr>
        <p:txBody>
          <a:bodyPr>
            <a:noAutofit/>
          </a:bodyPr>
          <a:lstStyle/>
          <a:p>
            <a:r>
              <a:rPr lang="ru-RU" dirty="0" smtClean="0"/>
              <a:t>Возвышенные участки земной поверхности, круто поднимающиеся над окружающей местностью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040188" cy="3167507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00" y="3501008"/>
            <a:ext cx="4041775" cy="3031331"/>
          </a:xfrm>
        </p:spPr>
      </p:pic>
      <p:sp>
        <p:nvSpPr>
          <p:cNvPr id="4" name="Прямоугольник 3"/>
          <p:cNvSpPr/>
          <p:nvPr/>
        </p:nvSpPr>
        <p:spPr>
          <a:xfrm>
            <a:off x="611560" y="375047"/>
            <a:ext cx="4320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ГОРЫ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32040" y="2348880"/>
            <a:ext cx="3816424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Чаще всего горы располагаются рядами – горными хребтами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7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4008" y="692696"/>
            <a:ext cx="4320480" cy="978495"/>
          </a:xfrm>
        </p:spPr>
        <p:txBody>
          <a:bodyPr>
            <a:noAutofit/>
          </a:bodyPr>
          <a:lstStyle/>
          <a:p>
            <a:r>
              <a:rPr lang="ru-RU" dirty="0" smtClean="0"/>
              <a:t>Высочайшая горная система земного шара. Расположена на территории Индии, Китая, Непала и Пакистана.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4" y="1844824"/>
            <a:ext cx="4106845" cy="291485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97152"/>
            <a:ext cx="4041775" cy="1887594"/>
          </a:xfrm>
        </p:spPr>
      </p:pic>
      <p:sp>
        <p:nvSpPr>
          <p:cNvPr id="7" name="Прямоугольник 6"/>
          <p:cNvSpPr/>
          <p:nvPr/>
        </p:nvSpPr>
        <p:spPr>
          <a:xfrm>
            <a:off x="611560" y="404664"/>
            <a:ext cx="3315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ГИМАЛАИ</a:t>
            </a:r>
            <a:endParaRPr lang="ru-RU" sz="5400" b="1" cap="none" spc="50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1" y="4869160"/>
            <a:ext cx="3870239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Гора Джомолунгма (Эверест) – высочайшая вершина мира –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8848 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396044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8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55986"/>
            <a:ext cx="4114800" cy="145293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Самые высокие горы в Сибири. Расположены на границе России, Монголии, Китая и Казахстана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4040188" cy="303014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4041775" cy="2716007"/>
          </a:xfrm>
        </p:spPr>
      </p:pic>
      <p:sp>
        <p:nvSpPr>
          <p:cNvPr id="7" name="Прямоугольник 6"/>
          <p:cNvSpPr/>
          <p:nvPr/>
        </p:nvSpPr>
        <p:spPr>
          <a:xfrm>
            <a:off x="467544" y="332656"/>
            <a:ext cx="5672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АЛТАЙСКИЕ ГОРЫ</a:t>
            </a:r>
            <a:endParaRPr lang="ru-RU" sz="5400" b="1" cap="none" spc="50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14486" y="4365104"/>
            <a:ext cx="4176464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Гора Белуха – самая высокая вершина Горного Алтая –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4506 м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4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25000">
              <a:srgbClr val="FFD757"/>
            </a:gs>
            <a:gs pos="75000">
              <a:schemeClr val="accent5">
                <a:lumMod val="60000"/>
                <a:lumOff val="40000"/>
              </a:schemeClr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255242"/>
            <a:ext cx="4968552" cy="2028998"/>
          </a:xfrm>
        </p:spPr>
        <p:txBody>
          <a:bodyPr>
            <a:normAutofit/>
          </a:bodyPr>
          <a:lstStyle/>
          <a:p>
            <a:r>
              <a:rPr lang="ru-RU" dirty="0" smtClean="0"/>
              <a:t>Лежат между Восточно-Европейской и Западно-Сибирской равнинами. Уральские горы считаются границей между двумя частями света – Европой и Азией.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1008"/>
            <a:ext cx="4040188" cy="3033085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522920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Самая высокая гора – Народная – 1895 м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17660"/>
            <a:ext cx="2694778" cy="3951288"/>
          </a:xfrm>
        </p:spPr>
      </p:pic>
      <p:sp>
        <p:nvSpPr>
          <p:cNvPr id="9" name="Прямоугольник 8"/>
          <p:cNvSpPr/>
          <p:nvPr/>
        </p:nvSpPr>
        <p:spPr>
          <a:xfrm>
            <a:off x="539552" y="332656"/>
            <a:ext cx="4608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УРАЛЬСКИЕ ГОРЫ</a:t>
            </a:r>
            <a:endParaRPr lang="ru-RU" sz="5400" b="1" cap="none" spc="50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83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55986"/>
            <a:ext cx="5915000" cy="210100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Горная система между Чёрным, Азовским и Каспийским морями.</a:t>
            </a:r>
          </a:p>
          <a:p>
            <a:r>
              <a:rPr lang="ru-RU" dirty="0" smtClean="0"/>
              <a:t>Известные вершины –  Эльбрус и Казбек покрыты вечными снегами и ледниками </a:t>
            </a:r>
          </a:p>
          <a:p>
            <a:endParaRPr lang="ru-RU" dirty="0" smtClean="0"/>
          </a:p>
          <a:p>
            <a:r>
              <a:rPr lang="ru-RU" dirty="0" smtClean="0"/>
              <a:t>Гора Эльбрус (5642 м)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5" y="3645024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5949280"/>
            <a:ext cx="4041775" cy="639762"/>
          </a:xfrm>
        </p:spPr>
        <p:txBody>
          <a:bodyPr/>
          <a:lstStyle/>
          <a:p>
            <a:pPr algn="r"/>
            <a:r>
              <a:rPr lang="ru-RU" dirty="0" smtClean="0"/>
              <a:t>Гора Казбек (5033 м)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08920"/>
            <a:ext cx="3888432" cy="3096344"/>
          </a:xfrm>
        </p:spPr>
      </p:pic>
      <p:sp>
        <p:nvSpPr>
          <p:cNvPr id="7" name="Прямоугольник 6"/>
          <p:cNvSpPr/>
          <p:nvPr/>
        </p:nvSpPr>
        <p:spPr>
          <a:xfrm>
            <a:off x="467544" y="332656"/>
            <a:ext cx="6232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КАВКАЗСКИЕ ГОРЫ</a:t>
            </a:r>
            <a:endParaRPr lang="ru-RU" sz="5400" b="1" cap="none" spc="50" dirty="0">
              <a:ln w="11430"/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18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158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2013-04-03T13:50:07Z</dcterms:created>
  <dcterms:modified xsi:type="dcterms:W3CDTF">2013-04-03T16:02:05Z</dcterms:modified>
</cp:coreProperties>
</file>