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3"/>
  </p:notesMasterIdLst>
  <p:sldIdLst>
    <p:sldId id="267" r:id="rId2"/>
    <p:sldId id="256" r:id="rId3"/>
    <p:sldId id="257" r:id="rId4"/>
    <p:sldId id="270" r:id="rId5"/>
    <p:sldId id="264" r:id="rId6"/>
    <p:sldId id="260" r:id="rId7"/>
    <p:sldId id="261" r:id="rId8"/>
    <p:sldId id="262" r:id="rId9"/>
    <p:sldId id="266" r:id="rId10"/>
    <p:sldId id="263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50" d="100"/>
          <a:sy n="50" d="100"/>
        </p:scale>
        <p:origin x="-12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4AC1-1FE5-482D-AB00-E1D2B9E77E1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03B9A-4644-4F28-BD55-AD46170BF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6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B9A-4644-4F28-BD55-AD46170BF0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B9A-4644-4F28-BD55-AD46170BF0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B9A-4644-4F28-BD55-AD46170BF0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3B9A-4644-4F28-BD55-AD46170BF04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AB79-D3A6-414C-970E-D5B0FDC2A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11387-72A0-43A8-9C17-4C980BFD0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3CF6-66E3-469C-9688-E40253223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F61DA-6CBE-4C9F-A13B-DBCCFA25C2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041-5FDD-463C-A833-D3F90C1BD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A79E-B1E6-4A4D-B7CA-0FC4B196A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80B0-FA75-4A2E-8CE9-AC25C4A8DC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0512-B019-487C-829C-903B416FC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0920-AF35-403C-8406-AB63921F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FD77-13A3-4866-9CA5-F0BEB66E1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AB26-560C-4916-91C5-B7E5E7528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DED5DE-BC59-4216-AFDE-0A0F26D6B8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ilokartist.net/forum/files/thumbs/t_1378_1275848796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rus-biography.ru/downloadsImage/image-oLJgb6-russia-biography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altairegion22.ru/upload/import_images/gallery/general/640.tereshkova1.jpg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.beta.rian.ru/images/6161/17/6161176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peoples.ru/military/cosmos/tereshkova/tereshkova_200703092019340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B9101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152400"/>
            <a:ext cx="7943850" cy="1843088"/>
          </a:xfrm>
        </p:spPr>
        <p:txBody>
          <a:bodyPr/>
          <a:lstStyle/>
          <a:p>
            <a:r>
              <a:rPr lang="ru-RU" sz="6000" dirty="0">
                <a:solidFill>
                  <a:srgbClr val="FFFF00"/>
                </a:solidFill>
              </a:rPr>
              <a:t>Валентина </a:t>
            </a:r>
            <a:r>
              <a:rPr lang="ru-RU" sz="6000" dirty="0" smtClean="0">
                <a:solidFill>
                  <a:srgbClr val="FFFF00"/>
                </a:solidFill>
              </a:rPr>
              <a:t>Терешкова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362200"/>
            <a:ext cx="2904490" cy="324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95400" y="5943654"/>
            <a:ext cx="7010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Подготовил: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Симонов </a:t>
            </a:r>
            <a:r>
              <a:rPr lang="ru-RU" sz="2400" b="1" dirty="0">
                <a:solidFill>
                  <a:srgbClr val="FFFF00"/>
                </a:solidFill>
              </a:rPr>
              <a:t>Павел </a:t>
            </a:r>
            <a:r>
              <a:rPr lang="ru-RU" sz="2400" b="1" dirty="0" smtClean="0">
                <a:solidFill>
                  <a:srgbClr val="FFFF00"/>
                </a:solidFill>
              </a:rPr>
              <a:t>2 А </a:t>
            </a:r>
            <a:r>
              <a:rPr lang="ru-RU" sz="2400" b="1" dirty="0">
                <a:solidFill>
                  <a:srgbClr val="FFFF00"/>
                </a:solidFill>
              </a:rPr>
              <a:t>класс ГОУ </a:t>
            </a:r>
            <a:r>
              <a:rPr lang="ru-RU" sz="2400" b="1" dirty="0" smtClean="0">
                <a:solidFill>
                  <a:srgbClr val="FFFF00"/>
                </a:solidFill>
              </a:rPr>
              <a:t>СОШ № 800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400800" cy="5334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FFFF00"/>
                </a:solidFill>
              </a:rPr>
              <a:t>Терешковой посвящены почтовые </a:t>
            </a:r>
            <a:r>
              <a:rPr lang="ru-RU" sz="2400" dirty="0" smtClean="0">
                <a:solidFill>
                  <a:srgbClr val="FFFF00"/>
                </a:solidFill>
              </a:rPr>
              <a:t> 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   марки   выпуска </a:t>
            </a:r>
            <a:r>
              <a:rPr lang="ru-RU" sz="2400" dirty="0">
                <a:solidFill>
                  <a:srgbClr val="FFFF00"/>
                </a:solidFill>
              </a:rPr>
              <a:t>разных </a:t>
            </a:r>
            <a:r>
              <a:rPr lang="ru-RU" sz="2400" dirty="0" smtClean="0">
                <a:solidFill>
                  <a:srgbClr val="FFFF00"/>
                </a:solidFill>
              </a:rPr>
              <a:t>стран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657" y="1066800"/>
            <a:ext cx="2061194" cy="32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3605" y="4616450"/>
            <a:ext cx="31242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118" y="1263014"/>
            <a:ext cx="38195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8563" y="820102"/>
            <a:ext cx="28654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67200"/>
            <a:ext cx="2560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60638" y="4582690"/>
            <a:ext cx="3392487" cy="17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500" y="381000"/>
            <a:ext cx="8001000" cy="4866545"/>
            <a:chOff x="930" y="799"/>
            <a:chExt cx="3855" cy="2586"/>
          </a:xfrm>
        </p:grpSpPr>
        <p:pic>
          <p:nvPicPr>
            <p:cNvPr id="5" name="Picture 5" descr="8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799"/>
              <a:ext cx="3772" cy="2517"/>
            </a:xfrm>
            <a:prstGeom prst="rect">
              <a:avLst/>
            </a:prstGeom>
            <a:noFill/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30" y="2795"/>
              <a:ext cx="3855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71500" y="4276891"/>
            <a:ext cx="8069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6600CC"/>
                </a:solidFill>
              </a:rPr>
              <a:t>СПАСИБО </a:t>
            </a:r>
            <a:r>
              <a:rPr lang="ru-RU" sz="4800" b="1" dirty="0" smtClean="0">
                <a:solidFill>
                  <a:srgbClr val="6600CC"/>
                </a:solidFill>
              </a:rPr>
              <a:t>ЗАВНИМАНИЕ</a:t>
            </a:r>
            <a:r>
              <a:rPr lang="ru-RU" sz="4800" b="1" dirty="0">
                <a:solidFill>
                  <a:srgbClr val="6600CC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699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9101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33400"/>
            <a:ext cx="5029200" cy="6858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ru-RU" sz="2400" dirty="0">
                <a:solidFill>
                  <a:srgbClr val="FFFF00"/>
                </a:solidFill>
              </a:rPr>
              <a:t>Валентина Терешкова родилась 6 марта 1937 в деревне Большое </a:t>
            </a:r>
            <a:r>
              <a:rPr lang="ru-RU" sz="2400" dirty="0" err="1">
                <a:solidFill>
                  <a:srgbClr val="FFFF00"/>
                </a:solidFill>
              </a:rPr>
              <a:t>Масленниково</a:t>
            </a:r>
            <a:r>
              <a:rPr lang="ru-RU" sz="2400" dirty="0">
                <a:solidFill>
                  <a:srgbClr val="FFFF00"/>
                </a:solidFill>
              </a:rPr>
              <a:t> Ярославской области в крестьянской </a:t>
            </a:r>
            <a:r>
              <a:rPr lang="ru-RU" sz="2400" dirty="0" smtClean="0">
                <a:solidFill>
                  <a:srgbClr val="FFFF00"/>
                </a:solidFill>
              </a:rPr>
              <a:t>семье. </a:t>
            </a:r>
            <a:r>
              <a:rPr lang="ru-RU" sz="2400" dirty="0">
                <a:solidFill>
                  <a:srgbClr val="FFFF00"/>
                </a:solidFill>
              </a:rPr>
              <a:t>Отец — тракторист, мать — работница текстильной фабрики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В </a:t>
            </a:r>
            <a:r>
              <a:rPr lang="ru-RU" sz="2400" dirty="0">
                <a:solidFill>
                  <a:srgbClr val="FFFF00"/>
                </a:solidFill>
              </a:rPr>
              <a:t>1945 году девочка поступила в 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школу № 32 города Ярославль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>
                <a:solidFill>
                  <a:srgbClr val="FFFF00"/>
                </a:solidFill>
              </a:rPr>
              <a:t>окончила </a:t>
            </a:r>
            <a:r>
              <a:rPr lang="ru-RU" sz="2400" dirty="0" smtClean="0">
                <a:solidFill>
                  <a:srgbClr val="FFFF00"/>
                </a:solidFill>
              </a:rPr>
              <a:t> 7 классов </a:t>
            </a: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В 17 лет Валентина </a:t>
            </a:r>
            <a:r>
              <a:rPr lang="ru-RU" sz="2400" dirty="0">
                <a:solidFill>
                  <a:srgbClr val="FFFF00"/>
                </a:solidFill>
              </a:rPr>
              <a:t>пошла работать на Ярославский шинный завод </a:t>
            </a:r>
            <a:r>
              <a:rPr lang="ru-RU" sz="2400" dirty="0" err="1" smtClean="0">
                <a:solidFill>
                  <a:srgbClr val="FFFF00"/>
                </a:solidFill>
              </a:rPr>
              <a:t>браслетчицей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</a:p>
          <a:p>
            <a:pPr algn="l">
              <a:lnSpc>
                <a:spcPct val="80000"/>
              </a:lnSpc>
            </a:pPr>
            <a:endParaRPr lang="ru-RU" sz="2400" dirty="0" smtClean="0">
              <a:solidFill>
                <a:srgbClr val="FFFF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С </a:t>
            </a:r>
            <a:r>
              <a:rPr lang="ru-RU" sz="2400" dirty="0">
                <a:solidFill>
                  <a:srgbClr val="FFFF00"/>
                </a:solidFill>
              </a:rPr>
              <a:t>1959 года занималась парашютным спортом </a:t>
            </a:r>
            <a:r>
              <a:rPr lang="ru-RU" sz="2400" dirty="0" smtClean="0">
                <a:solidFill>
                  <a:srgbClr val="FFFF00"/>
                </a:solidFill>
              </a:rPr>
              <a:t>(</a:t>
            </a:r>
            <a:r>
              <a:rPr lang="ru-RU" sz="2400" dirty="0">
                <a:solidFill>
                  <a:srgbClr val="FFFF00"/>
                </a:solidFill>
              </a:rPr>
              <a:t>выполнила 90 прыжков).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800" y="0"/>
            <a:ext cx="32512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 descr="Картинка 1 из 8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962400"/>
            <a:ext cx="1893191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B9101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228600"/>
            <a:ext cx="8839199" cy="5668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В </a:t>
            </a:r>
            <a:r>
              <a:rPr lang="ru-RU" sz="2000" b="1" dirty="0">
                <a:solidFill>
                  <a:srgbClr val="FFFF00"/>
                </a:solidFill>
              </a:rPr>
              <a:t>отряд космонавтов Валентина Терешкова была зачислена 12 марта 1962 года </a:t>
            </a:r>
            <a:r>
              <a:rPr lang="ru-RU" sz="2000" b="1" dirty="0" smtClean="0">
                <a:solidFill>
                  <a:srgbClr val="FFFF00"/>
                </a:solidFill>
              </a:rPr>
              <a:t>.Она сдала </a:t>
            </a:r>
            <a:r>
              <a:rPr lang="ru-RU" sz="2000" b="1" dirty="0">
                <a:solidFill>
                  <a:srgbClr val="FFFF00"/>
                </a:solidFill>
              </a:rPr>
              <a:t>выпускные экзамены 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на «отлично». </a:t>
            </a:r>
            <a:endParaRPr lang="ru-RU" sz="18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ru-RU" sz="18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 smtClean="0"/>
              <a:t>                                                                        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dirty="0" smtClean="0"/>
              <a:t>                                                                          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                                                                             </a:t>
            </a:r>
            <a:r>
              <a:rPr lang="ru-RU" sz="1800" b="1" dirty="0" err="1" smtClean="0">
                <a:solidFill>
                  <a:srgbClr val="FFFF00"/>
                </a:solidFill>
              </a:rPr>
              <a:t>В.Терешкова</a:t>
            </a:r>
            <a:r>
              <a:rPr lang="ru-RU" sz="1800" b="1" dirty="0" smtClean="0">
                <a:solidFill>
                  <a:srgbClr val="FFFF00"/>
                </a:solidFill>
              </a:rPr>
              <a:t> и </a:t>
            </a:r>
            <a:r>
              <a:rPr lang="ru-RU" sz="1800" b="1" dirty="0" err="1" smtClean="0">
                <a:solidFill>
                  <a:srgbClr val="FFFF00"/>
                </a:solidFill>
              </a:rPr>
              <a:t>Ю.Гагарин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219200"/>
            <a:ext cx="2333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0_76_7640_12065354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3096" y="3913661"/>
            <a:ext cx="1916607" cy="2473569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199" y="1234440"/>
            <a:ext cx="3200400" cy="223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"/>
            <a:ext cx="5638800" cy="1143000"/>
          </a:xfrm>
        </p:spPr>
        <p:txBody>
          <a:bodyPr/>
          <a:lstStyle/>
          <a:p>
            <a:pPr algn="ctr" eaLnBrk="1" hangingPunct="1"/>
            <a:r>
              <a:rPr lang="ru-RU" sz="4800" b="1" i="0" dirty="0" smtClean="0">
                <a:solidFill>
                  <a:srgbClr val="00FFFF"/>
                </a:solidFill>
              </a:rPr>
              <a:t>Первый полет женщины в космос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590800"/>
            <a:ext cx="5943600" cy="61722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	 </a:t>
            </a:r>
            <a:r>
              <a:rPr lang="en-US" sz="2400" dirty="0" smtClean="0">
                <a:solidFill>
                  <a:srgbClr val="FFFF00"/>
                </a:solidFill>
              </a:rPr>
              <a:t>       </a:t>
            </a:r>
            <a:r>
              <a:rPr lang="ru-RU" sz="2400" dirty="0" smtClean="0">
                <a:solidFill>
                  <a:srgbClr val="FFFF00"/>
                </a:solidFill>
              </a:rPr>
              <a:t>Женщина </a:t>
            </a:r>
            <a:r>
              <a:rPr lang="ru-RU" sz="2400" dirty="0" smtClean="0">
                <a:solidFill>
                  <a:srgbClr val="FFFF00"/>
                </a:solidFill>
              </a:rPr>
              <a:t>в космосе!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Впервые в мире на околоземной орбите оказалась Валентина Владимировна Терешкова.</a:t>
            </a:r>
            <a:r>
              <a:rPr lang="ru-RU" sz="2400" b="1" dirty="0">
                <a:solidFill>
                  <a:srgbClr val="FFFF00"/>
                </a:solidFill>
              </a:rPr>
              <a:t> Свой космический полёт (первый в мире полёт женщины-космонавта) она совершила 16 июня 1963 года на космическом корабле Восток-6, он продолжался почти трое суток.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«Чайка» - такой позывной Терешковой .</a:t>
            </a:r>
          </a:p>
        </p:txBody>
      </p:sp>
      <p:pic>
        <p:nvPicPr>
          <p:cNvPr id="9221" name="Picture 7" descr="Копия (6) сканирование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31154"/>
            <a:ext cx="1585913" cy="40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Картинка 1 из 12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110" y="257817"/>
            <a:ext cx="3246890" cy="2332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0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B9101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510585"/>
            <a:ext cx="9159240" cy="3962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1900" b="1" dirty="0">
                <a:solidFill>
                  <a:srgbClr val="FFFF00"/>
                </a:solidFill>
              </a:rPr>
              <a:t>Во время обучения она проходила </a:t>
            </a:r>
            <a:r>
              <a:rPr lang="ru-RU" sz="1900" b="1" dirty="0" smtClean="0">
                <a:solidFill>
                  <a:srgbClr val="FFFF00"/>
                </a:solidFill>
              </a:rPr>
              <a:t>тренировки. </a:t>
            </a:r>
            <a:r>
              <a:rPr lang="ru-RU" sz="1900" b="1" dirty="0" smtClean="0">
                <a:solidFill>
                  <a:srgbClr val="FFFF00"/>
                </a:solidFill>
              </a:rPr>
              <a:t>Тренировки при </a:t>
            </a:r>
            <a:r>
              <a:rPr lang="ru-RU" sz="1900" b="1" dirty="0">
                <a:solidFill>
                  <a:srgbClr val="FFFF00"/>
                </a:solidFill>
              </a:rPr>
              <a:t>температуре +70 °C </a:t>
            </a:r>
            <a:r>
              <a:rPr lang="ru-RU" sz="1900" b="1" dirty="0" smtClean="0">
                <a:solidFill>
                  <a:srgbClr val="FFFF00"/>
                </a:solidFill>
              </a:rPr>
              <a:t>,где должна </a:t>
            </a:r>
            <a:r>
              <a:rPr lang="ru-RU" sz="1900" b="1" dirty="0">
                <a:solidFill>
                  <a:srgbClr val="FFFF00"/>
                </a:solidFill>
              </a:rPr>
              <a:t>была провести 10 суток.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1900" b="1" dirty="0">
                <a:solidFill>
                  <a:srgbClr val="FFFF00"/>
                </a:solidFill>
              </a:rPr>
              <a:t>Тренировки в невесомости проходили на МиГ-15. При выполнении специальной фигуры высшего пилотажа </a:t>
            </a:r>
            <a:r>
              <a:rPr lang="ru-RU" sz="1900" b="1" dirty="0" smtClean="0">
                <a:solidFill>
                  <a:srgbClr val="FFFF00"/>
                </a:solidFill>
              </a:rPr>
              <a:t> внутри </a:t>
            </a:r>
            <a:r>
              <a:rPr lang="ru-RU" sz="1900" b="1" dirty="0">
                <a:solidFill>
                  <a:srgbClr val="FFFF00"/>
                </a:solidFill>
              </a:rPr>
              <a:t>самолёта устанавливалась невесомость на 40 секунд, и таких сеансов было 3—4 за </a:t>
            </a:r>
            <a:r>
              <a:rPr lang="ru-RU" sz="1900" b="1" dirty="0" smtClean="0">
                <a:solidFill>
                  <a:srgbClr val="FFFF00"/>
                </a:solidFill>
              </a:rPr>
              <a:t>полёт</a:t>
            </a:r>
            <a:r>
              <a:rPr lang="ru-RU" sz="1900" b="1" dirty="0" smtClean="0">
                <a:solidFill>
                  <a:srgbClr val="FFFF00"/>
                </a:solidFill>
              </a:rPr>
              <a:t>. Во </a:t>
            </a:r>
            <a:r>
              <a:rPr lang="ru-RU" sz="1900" b="1" dirty="0">
                <a:solidFill>
                  <a:srgbClr val="FFFF00"/>
                </a:solidFill>
              </a:rPr>
              <a:t>время каждого сеанса надо было выполнить очередное задание: написать имя и фамилию, попробовать поесть, поговорить по рации.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ru-RU" sz="1900" b="1" dirty="0">
                <a:solidFill>
                  <a:srgbClr val="FFFF00"/>
                </a:solidFill>
              </a:rPr>
              <a:t>Особое внимание уделялось парашютной </a:t>
            </a:r>
            <a:r>
              <a:rPr lang="ru-RU" sz="1900" b="1" dirty="0" smtClean="0">
                <a:solidFill>
                  <a:srgbClr val="FFFF00"/>
                </a:solidFill>
              </a:rPr>
              <a:t>подготовке.</a:t>
            </a:r>
            <a:endParaRPr lang="ru-RU" sz="19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95171"/>
            <a:ext cx="2971800" cy="220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95171"/>
            <a:ext cx="2743200" cy="22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42498" y="5091864"/>
            <a:ext cx="4214478" cy="1524000"/>
            <a:chOff x="204" y="210"/>
            <a:chExt cx="5396" cy="2358"/>
          </a:xfrm>
        </p:grpSpPr>
        <p:pic>
          <p:nvPicPr>
            <p:cNvPr id="10" name="Picture 4" descr="5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" y="210"/>
              <a:ext cx="1845" cy="2358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1" name="Picture 5" descr="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9" y="210"/>
              <a:ext cx="3491" cy="2338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pic>
      </p:grp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876800" y="5008762"/>
            <a:ext cx="4038600" cy="1591862"/>
            <a:chOff x="204" y="845"/>
            <a:chExt cx="5171" cy="1899"/>
          </a:xfrm>
        </p:grpSpPr>
        <p:pic>
          <p:nvPicPr>
            <p:cNvPr id="13" name="Picture 4" descr="5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4" y="845"/>
              <a:ext cx="2540" cy="1889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4" name="Picture 8" descr="5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35" y="845"/>
              <a:ext cx="2540" cy="1899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760" y="4602480"/>
            <a:ext cx="29718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321826"/>
            <a:ext cx="83820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    </a:t>
            </a:r>
            <a:r>
              <a:rPr lang="ru-RU" sz="1800" b="1" dirty="0" smtClean="0">
                <a:solidFill>
                  <a:srgbClr val="FFFF00"/>
                </a:solidFill>
              </a:rPr>
              <a:t>Терешкова  </a:t>
            </a:r>
            <a:r>
              <a:rPr lang="ru-RU" sz="1800" b="1" dirty="0">
                <a:solidFill>
                  <a:srgbClr val="FFFF00"/>
                </a:solidFill>
              </a:rPr>
              <a:t>б</a:t>
            </a:r>
            <a:r>
              <a:rPr lang="ru-RU" sz="1800" b="1" dirty="0" smtClean="0">
                <a:solidFill>
                  <a:srgbClr val="FFFF00"/>
                </a:solidFill>
              </a:rPr>
              <a:t>ыла </a:t>
            </a:r>
            <a:r>
              <a:rPr lang="ru-RU" sz="1800" b="1" dirty="0">
                <a:solidFill>
                  <a:srgbClr val="FFFF00"/>
                </a:solidFill>
              </a:rPr>
              <a:t>замужем за </a:t>
            </a:r>
            <a:r>
              <a:rPr lang="ru-RU" sz="1800" b="1" dirty="0" err="1">
                <a:solidFill>
                  <a:srgbClr val="FFFF00"/>
                </a:solidFill>
              </a:rPr>
              <a:t>Андрияном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 Николаевым, который тоже был космонавтом. У них есть дочь-Елена. 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49926"/>
            <a:ext cx="52387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3360" y="2010886"/>
            <a:ext cx="5045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</a:rPr>
              <a:t>Валентина Терешкова и Андриан Николаев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447800"/>
            <a:ext cx="2857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43000" y="13716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Интересные факты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09600" y="1143000"/>
            <a:ext cx="8153400" cy="3200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   </a:t>
            </a:r>
            <a:r>
              <a:rPr lang="ru-RU" sz="2400" dirty="0" err="1" smtClean="0">
                <a:solidFill>
                  <a:srgbClr val="FFFF00"/>
                </a:solidFill>
              </a:rPr>
              <a:t>В.Терешкова</a:t>
            </a:r>
            <a:r>
              <a:rPr lang="ru-RU" sz="2400" dirty="0" smtClean="0">
                <a:solidFill>
                  <a:srgbClr val="FFFF00"/>
                </a:solidFill>
              </a:rPr>
              <a:t>  является единственной женщиной Земли, совершившей одиночный космический полёт.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854" y="2595652"/>
            <a:ext cx="1458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52927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2927"/>
            <a:ext cx="3566160" cy="199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049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	</a:t>
            </a:r>
            <a:r>
              <a:rPr lang="ru-RU" sz="4000" dirty="0">
                <a:solidFill>
                  <a:srgbClr val="FFFF00"/>
                </a:solidFill>
              </a:rPr>
              <a:t>Признание заслуг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910840" y="990600"/>
            <a:ext cx="6248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</a:rPr>
              <a:t>     Её именем названы кратер на Луне и малая планета 1671 </a:t>
            </a:r>
            <a:r>
              <a:rPr lang="ru-RU" sz="2400" b="1" dirty="0" err="1">
                <a:solidFill>
                  <a:srgbClr val="FFFF00"/>
                </a:solidFill>
              </a:rPr>
              <a:t>Chaika</a:t>
            </a:r>
            <a:r>
              <a:rPr lang="ru-RU" sz="2400" b="1" dirty="0">
                <a:solidFill>
                  <a:srgbClr val="FFFF00"/>
                </a:solidFill>
              </a:rPr>
              <a:t> (позывной Терешковой во время полетов).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FFFF00"/>
                </a:solidFill>
              </a:rPr>
              <a:t>     Ей присвоен почётный титул «Величайшая </a:t>
            </a:r>
            <a:r>
              <a:rPr lang="ru-RU" sz="2400" b="1" dirty="0" smtClean="0">
                <a:solidFill>
                  <a:srgbClr val="FFFF00"/>
                </a:solidFill>
              </a:rPr>
              <a:t>женщина XX столетия».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Её именем названы улицы в Витебске, Волоколамске и других городах.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31907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760" y="416052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 descr="Картинка 15 из 12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B9101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4191000"/>
            <a:ext cx="9144000" cy="266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/>
              <a:t>     </a:t>
            </a:r>
            <a:r>
              <a:rPr lang="ru-RU" sz="2000" b="1" dirty="0">
                <a:solidFill>
                  <a:srgbClr val="FFFF00"/>
                </a:solidFill>
              </a:rPr>
              <a:t>Её именем названа школа № 32 города Ярославля, в которой она училась.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Существует памятник Терешковой в Москве </a:t>
            </a:r>
            <a:r>
              <a:rPr lang="ru-RU" sz="2000" b="1" dirty="0">
                <a:solidFill>
                  <a:srgbClr val="FFFF00"/>
                </a:solidFill>
              </a:rPr>
              <a:t>на Аллее </a:t>
            </a:r>
            <a:r>
              <a:rPr lang="ru-RU" sz="2000" b="1" dirty="0" smtClean="0">
                <a:solidFill>
                  <a:srgbClr val="FFFF00"/>
                </a:solidFill>
              </a:rPr>
              <a:t>космонавтов</a:t>
            </a: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FF00"/>
                </a:solidFill>
              </a:rPr>
              <a:t>     В 1983 году была выпущена памятная монета с изображением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        </a:t>
            </a:r>
            <a:r>
              <a:rPr lang="ru-RU" sz="2000" b="1" dirty="0" err="1" smtClean="0">
                <a:solidFill>
                  <a:srgbClr val="FFFF00"/>
                </a:solidFill>
              </a:rPr>
              <a:t>В.Терешковой</a:t>
            </a:r>
            <a:r>
              <a:rPr lang="ru-RU" sz="1800" dirty="0"/>
              <a:t>. </a:t>
            </a:r>
          </a:p>
        </p:txBody>
      </p:sp>
      <p:pic>
        <p:nvPicPr>
          <p:cNvPr id="15365" name="Picture 5" descr="Картинка 53 из 127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025" y="228600"/>
            <a:ext cx="3609975" cy="3810000"/>
          </a:xfrm>
          <a:prstGeom prst="rect">
            <a:avLst/>
          </a:prstGeom>
          <a:noFill/>
        </p:spPr>
      </p:pic>
      <p:pic>
        <p:nvPicPr>
          <p:cNvPr id="15367" name="Picture 7" descr="Картинка 109 из 127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04800"/>
            <a:ext cx="27051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322</Words>
  <Application>Microsoft Office PowerPoint</Application>
  <PresentationFormat>Экран (4:3)</PresentationFormat>
  <Paragraphs>57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Валентина Терешкова</vt:lpstr>
      <vt:lpstr>Презентация PowerPoint</vt:lpstr>
      <vt:lpstr>Презентация PowerPoint</vt:lpstr>
      <vt:lpstr>Первый полет женщины в космос</vt:lpstr>
      <vt:lpstr> </vt:lpstr>
      <vt:lpstr>Презентация PowerPoint</vt:lpstr>
      <vt:lpstr>Интересные факты</vt:lpstr>
      <vt:lpstr> Признание заслуг</vt:lpstr>
      <vt:lpstr> </vt:lpstr>
      <vt:lpstr>Терешковой посвящены почтовые        марки   выпуска разных стран: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Валентина Терешкова</dc:title>
  <dc:creator>KSimonov</dc:creator>
  <cp:lastModifiedBy>HP</cp:lastModifiedBy>
  <cp:revision>25</cp:revision>
  <cp:lastPrinted>1601-01-01T00:00:00Z</cp:lastPrinted>
  <dcterms:created xsi:type="dcterms:W3CDTF">1601-01-01T00:00:00Z</dcterms:created>
  <dcterms:modified xsi:type="dcterms:W3CDTF">2013-04-11T04:05:26Z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599679</vt:lpwstr>
  </property>
  <property fmtid="{D5CDD505-2E9C-101B-9397-08002B2CF9AE}" pid="3" name="NXPowerLiteVersion">
    <vt:lpwstr>D4.1.2</vt:lpwstr>
  </property>
  <property fmtid="{D5CDD505-2E9C-101B-9397-08002B2CF9AE}" pid="4" name="Version">
    <vt:i4>1</vt:i4>
  </property>
</Properties>
</file>