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3" r:id="rId2"/>
    <p:sldId id="330" r:id="rId3"/>
    <p:sldId id="335" r:id="rId4"/>
    <p:sldId id="325" r:id="rId5"/>
    <p:sldId id="282" r:id="rId6"/>
    <p:sldId id="258" r:id="rId7"/>
    <p:sldId id="336" r:id="rId8"/>
    <p:sldId id="337" r:id="rId9"/>
    <p:sldId id="339" r:id="rId10"/>
    <p:sldId id="331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3300"/>
    <a:srgbClr val="9966FF"/>
    <a:srgbClr val="66FFFF"/>
    <a:srgbClr val="FFCCCC"/>
    <a:srgbClr val="CCCCFF"/>
    <a:srgbClr val="CCFF33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89" autoAdjust="0"/>
  </p:normalViewPr>
  <p:slideViewPr>
    <p:cSldViewPr snapToGrid="0" snapToObjects="1"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D639F-50BC-4202-A1A6-67273C7237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E32C3-F77E-4009-9A0F-BAF8A0E499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4E08B-75CD-41B4-8D8C-0B1E3E322F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1B4DC-E839-4A29-AB28-D82D8D8F7D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14BA5-132B-4C87-A7D3-2253883F2D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119CD-B474-4F9D-BDF7-6159644E26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978DC-A126-44C6-B58E-900B9D2B88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CBA22-6C05-40F9-9432-69E77483BF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C2D2F-7C21-46DD-8113-76C2B4B1E5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3E7C5-EDB2-4A17-A93E-BD4B29B00E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6D1BD-2490-4745-818C-5B69BCD36F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9C3F34-7FA7-44E4-9400-74AE6EB3DC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egalega.ucoz.ru/news/skazochnye_personazhi_v_kartinkakh_zhivotnye_chast_2/2011-04-18-190" TargetMode="External"/><Relationship Id="rId2" Type="http://schemas.openxmlformats.org/officeDocument/2006/relationships/hyperlink" Target="http://malahov-plus.com/uploads/posts/2010-04/1271476189_96a713595c66.pn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491727" y="5769569"/>
            <a:ext cx="38433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Иванищева А.И.</a:t>
            </a:r>
          </a:p>
        </p:txBody>
      </p:sp>
      <p:sp>
        <p:nvSpPr>
          <p:cNvPr id="74765" name="AutoShape 13"/>
          <p:cNvSpPr>
            <a:spLocks noChangeArrowheads="1"/>
          </p:cNvSpPr>
          <p:nvPr/>
        </p:nvSpPr>
        <p:spPr bwMode="auto">
          <a:xfrm>
            <a:off x="315913" y="1651379"/>
            <a:ext cx="8637587" cy="2108200"/>
          </a:xfrm>
          <a:prstGeom prst="horizontalScroll">
            <a:avLst>
              <a:gd name="adj" fmla="val 12963"/>
            </a:avLst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4766" name="WordArt 14"/>
          <p:cNvSpPr>
            <a:spLocks noChangeArrowheads="1" noChangeShapeType="1" noTextEdit="1"/>
          </p:cNvSpPr>
          <p:nvPr/>
        </p:nvSpPr>
        <p:spPr bwMode="auto">
          <a:xfrm>
            <a:off x="720237" y="2243252"/>
            <a:ext cx="8039100" cy="92258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/>
                <a:cs typeface="Arial"/>
              </a:rPr>
              <a:t>Немного о пословицах (тест)</a:t>
            </a:r>
            <a:endParaRPr lang="ru-RU" sz="3600" b="1" kern="1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15913" y="3165838"/>
            <a:ext cx="2770142" cy="32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9929" y="3331853"/>
            <a:ext cx="2069408" cy="2523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8798" y="4836571"/>
            <a:ext cx="1111131" cy="85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53148" y="453552"/>
            <a:ext cx="79329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Муниципальное казённое образовательное учреждение</a:t>
            </a:r>
          </a:p>
          <a:p>
            <a:r>
              <a:rPr lang="ru-RU" dirty="0" smtClean="0"/>
              <a:t>«Туруханская начальная общеобразовательная школа № 5»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2639" y="2893225"/>
            <a:ext cx="7219665" cy="941796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u="sng" dirty="0" smtClean="0">
                <a:latin typeface="Calibri"/>
                <a:ea typeface="Calibri"/>
                <a:cs typeface="Times New Roman"/>
                <a:hlinkClick r:id="rId2"/>
              </a:rPr>
              <a:t>Банан: http://malahov-plus.com/uploads/posts/2010-04/1271476189_96a713595c66.png</a:t>
            </a:r>
            <a:endParaRPr lang="ru-RU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82639" y="4203510"/>
            <a:ext cx="7383439" cy="1200329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l"/>
            <a:r>
              <a:rPr lang="ru-RU" u="sng" dirty="0" smtClean="0">
                <a:hlinkClick r:id="rId3"/>
              </a:rPr>
              <a:t>Обезьяна, попугай: </a:t>
            </a:r>
            <a:r>
              <a:rPr lang="en-US" u="sng" dirty="0" smtClean="0">
                <a:hlinkClick r:id="rId3"/>
              </a:rPr>
              <a:t>http://segalega.ucoz.ru/news/skazochnye_personazhi_v_kartinkakh_zhivotnye_chast_2/2011-04-18-190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53736" y="1351128"/>
            <a:ext cx="5487464" cy="646331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Информационные ресурсы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11"/>
          <p:cNvSpPr>
            <a:spLocks noChangeShapeType="1"/>
          </p:cNvSpPr>
          <p:nvPr/>
        </p:nvSpPr>
        <p:spPr bwMode="auto">
          <a:xfrm flipH="1" flipV="1">
            <a:off x="7204075" y="1428750"/>
            <a:ext cx="752475" cy="81438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 flipV="1">
            <a:off x="6904038" y="1565275"/>
            <a:ext cx="377825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6291263" y="1565275"/>
            <a:ext cx="317500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V="1">
            <a:off x="5367338" y="1411288"/>
            <a:ext cx="1085850" cy="60801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4803775" y="1169988"/>
            <a:ext cx="1487488" cy="180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6291263" y="473075"/>
            <a:ext cx="1092200" cy="1092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5340350" y="430213"/>
            <a:ext cx="2170113" cy="696912"/>
          </a:xfrm>
          <a:prstGeom prst="cloudCallout">
            <a:avLst>
              <a:gd name="adj1" fmla="val 1500"/>
              <a:gd name="adj2" fmla="val 7403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171575" y="176213"/>
            <a:ext cx="3071813" cy="1489075"/>
          </a:xfrm>
          <a:prstGeom prst="cloudCallout">
            <a:avLst>
              <a:gd name="adj1" fmla="val 699"/>
              <a:gd name="adj2" fmla="val 319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4723" y="3106146"/>
            <a:ext cx="2770142" cy="32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9929" y="3833172"/>
            <a:ext cx="2069408" cy="2523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01377" y="5262723"/>
            <a:ext cx="1111131" cy="85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1542398" y="1214650"/>
            <a:ext cx="5968065" cy="1528549"/>
          </a:xfrm>
          <a:prstGeom prst="wedgeRoundRectCallout">
            <a:avLst>
              <a:gd name="adj1" fmla="val -39701"/>
              <a:gd name="adj2" fmla="val 82258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1800" dirty="0" smtClean="0">
                <a:latin typeface="Arial" charset="0"/>
              </a:rPr>
              <a:t>Бездельничаешь? Лучше бы науками занялась. Почитала бы чего, поотгадывала. Давай я загадаю тебе пословицы. Глядишь, ума наберёшься. Не отгадаешь, всё равно знать будешь.</a:t>
            </a:r>
            <a:endParaRPr lang="ru-RU" sz="1800" dirty="0">
              <a:latin typeface="Arial" charset="0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 flipH="1">
            <a:off x="3511162" y="3205352"/>
            <a:ext cx="3780430" cy="1044575"/>
          </a:xfrm>
          <a:prstGeom prst="wedgeRoundRectCallout">
            <a:avLst>
              <a:gd name="adj1" fmla="val -29425"/>
              <a:gd name="adj2" fmla="val 92407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/>
            <a:r>
              <a:rPr lang="ru-RU" sz="1800" dirty="0" smtClean="0">
                <a:latin typeface="Arial" charset="0"/>
              </a:rPr>
              <a:t>Вот пристала ко мне. Знаю я все твои пословицы. Загадывай!</a:t>
            </a:r>
            <a:endParaRPr lang="ru-RU" sz="1800" dirty="0">
              <a:latin typeface="Arial" charset="0"/>
            </a:endParaRPr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7383463" y="1201738"/>
            <a:ext cx="1111250" cy="3635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H="1" flipV="1">
            <a:off x="7400925" y="920750"/>
            <a:ext cx="11112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1171575" y="176213"/>
            <a:ext cx="3071813" cy="1489075"/>
          </a:xfrm>
          <a:prstGeom prst="cloudCallout">
            <a:avLst>
              <a:gd name="adj1" fmla="val 699"/>
              <a:gd name="adj2" fmla="val 319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auto">
          <a:xfrm>
            <a:off x="6291263" y="473075"/>
            <a:ext cx="1092200" cy="1092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7286" name="AutoShape 6"/>
          <p:cNvSpPr>
            <a:spLocks noChangeArrowheads="1"/>
          </p:cNvSpPr>
          <p:nvPr/>
        </p:nvSpPr>
        <p:spPr bwMode="auto">
          <a:xfrm>
            <a:off x="5340350" y="430213"/>
            <a:ext cx="2170113" cy="696912"/>
          </a:xfrm>
          <a:prstGeom prst="cloudCallout">
            <a:avLst>
              <a:gd name="adj1" fmla="val 1500"/>
              <a:gd name="adj2" fmla="val 7403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 flipH="1" flipV="1">
            <a:off x="7400925" y="920750"/>
            <a:ext cx="11112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 flipV="1">
            <a:off x="6291263" y="1565275"/>
            <a:ext cx="317500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 flipH="1" flipV="1">
            <a:off x="7383463" y="1201738"/>
            <a:ext cx="1111250" cy="3635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 flipV="1">
            <a:off x="4803775" y="1169988"/>
            <a:ext cx="1487488" cy="180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 flipH="1" flipV="1">
            <a:off x="7204075" y="1428750"/>
            <a:ext cx="752475" cy="81438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 flipV="1">
            <a:off x="5367338" y="1411288"/>
            <a:ext cx="1085850" cy="60801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H="1" flipV="1">
            <a:off x="6904038" y="1565275"/>
            <a:ext cx="377825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28941" y="3356402"/>
            <a:ext cx="2770142" cy="32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Пятиугольник 16">
            <a:hlinkClick r:id="rId3" action="ppaction://hlinksldjump"/>
          </p:cNvPr>
          <p:cNvSpPr/>
          <p:nvPr/>
        </p:nvSpPr>
        <p:spPr bwMode="auto">
          <a:xfrm>
            <a:off x="422014" y="1974921"/>
            <a:ext cx="2688609" cy="536433"/>
          </a:xfrm>
          <a:prstGeom prst="homePlate">
            <a:avLst/>
          </a:prstGeom>
          <a:solidFill>
            <a:srgbClr val="FFFF0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ПОСЛОВИЦА 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H="1" flipV="1">
            <a:off x="7553325" y="1073150"/>
            <a:ext cx="11112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Пятиугольник 19">
            <a:hlinkClick r:id="rId4" action="ppaction://hlinksldjump"/>
          </p:cNvPr>
          <p:cNvSpPr/>
          <p:nvPr/>
        </p:nvSpPr>
        <p:spPr bwMode="auto">
          <a:xfrm>
            <a:off x="1276327" y="2519123"/>
            <a:ext cx="2688609" cy="536433"/>
          </a:xfrm>
          <a:prstGeom prst="homePlate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ПОСЛОВИЦА 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Пятиугольник 20">
            <a:hlinkClick r:id="rId5" action="ppaction://hlinksldjump"/>
          </p:cNvPr>
          <p:cNvSpPr/>
          <p:nvPr/>
        </p:nvSpPr>
        <p:spPr bwMode="auto">
          <a:xfrm>
            <a:off x="2795426" y="3088185"/>
            <a:ext cx="2688609" cy="536433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ПОСЛОВИЦА 3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Пятиугольник 21">
            <a:hlinkClick r:id="rId6" action="ppaction://hlinksldjump"/>
          </p:cNvPr>
          <p:cNvSpPr/>
          <p:nvPr/>
        </p:nvSpPr>
        <p:spPr bwMode="auto">
          <a:xfrm>
            <a:off x="4023033" y="3624618"/>
            <a:ext cx="2688609" cy="536433"/>
          </a:xfrm>
          <a:prstGeom prst="homePlate">
            <a:avLst/>
          </a:prstGeom>
          <a:solidFill>
            <a:srgbClr val="CCECFF"/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ПОСЛОВИЦА 4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Блок-схема: магнитный диск 23">
            <a:hlinkClick r:id="rId7" action="ppaction://hlinksldjump"/>
          </p:cNvPr>
          <p:cNvSpPr/>
          <p:nvPr/>
        </p:nvSpPr>
        <p:spPr bwMode="auto">
          <a:xfrm>
            <a:off x="3964936" y="5829121"/>
            <a:ext cx="4976504" cy="840594"/>
          </a:xfrm>
          <a:prstGeom prst="flowChartMagneticDisk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ИНФОРМАЦИОННЫЕ РЕСУРСЫ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4784" y="5206046"/>
            <a:ext cx="1111131" cy="85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95167" y="3535313"/>
            <a:ext cx="2069408" cy="2523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AutoShape 3"/>
          <p:cNvSpPr>
            <a:spLocks noChangeArrowheads="1"/>
          </p:cNvSpPr>
          <p:nvPr/>
        </p:nvSpPr>
        <p:spPr bwMode="auto">
          <a:xfrm>
            <a:off x="3388638" y="2287280"/>
            <a:ext cx="2142473" cy="1044575"/>
          </a:xfrm>
          <a:prstGeom prst="wedgeRoundRectCallout">
            <a:avLst>
              <a:gd name="adj1" fmla="val -103569"/>
              <a:gd name="adj2" fmla="val 76729"/>
              <a:gd name="adj3" fmla="val 16667"/>
            </a:avLst>
          </a:prstGeom>
          <a:solidFill>
            <a:srgbClr val="00B05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r>
              <a:rPr lang="ru-RU" sz="3200" dirty="0">
                <a:latin typeface="Arial" charset="0"/>
              </a:rPr>
              <a:t>Молодец!</a:t>
            </a:r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1171575" y="176213"/>
            <a:ext cx="3071813" cy="1489075"/>
          </a:xfrm>
          <a:prstGeom prst="cloudCallout">
            <a:avLst>
              <a:gd name="adj1" fmla="val 699"/>
              <a:gd name="adj2" fmla="val 319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38" name="Oval 6"/>
          <p:cNvSpPr>
            <a:spLocks noChangeArrowheads="1"/>
          </p:cNvSpPr>
          <p:nvPr/>
        </p:nvSpPr>
        <p:spPr bwMode="auto">
          <a:xfrm>
            <a:off x="6291263" y="473075"/>
            <a:ext cx="1092200" cy="1092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>
            <a:off x="5340350" y="430213"/>
            <a:ext cx="2170113" cy="696912"/>
          </a:xfrm>
          <a:prstGeom prst="cloudCallout">
            <a:avLst>
              <a:gd name="adj1" fmla="val 1500"/>
              <a:gd name="adj2" fmla="val 7403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0" name="Line 8"/>
          <p:cNvSpPr>
            <a:spLocks noChangeShapeType="1"/>
          </p:cNvSpPr>
          <p:nvPr/>
        </p:nvSpPr>
        <p:spPr bwMode="auto">
          <a:xfrm flipH="1" flipV="1">
            <a:off x="7400925" y="920750"/>
            <a:ext cx="11112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1" name="Line 9"/>
          <p:cNvSpPr>
            <a:spLocks noChangeShapeType="1"/>
          </p:cNvSpPr>
          <p:nvPr/>
        </p:nvSpPr>
        <p:spPr bwMode="auto">
          <a:xfrm flipV="1">
            <a:off x="6291263" y="1565275"/>
            <a:ext cx="317500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2" name="Line 10"/>
          <p:cNvSpPr>
            <a:spLocks noChangeShapeType="1"/>
          </p:cNvSpPr>
          <p:nvPr/>
        </p:nvSpPr>
        <p:spPr bwMode="auto">
          <a:xfrm flipH="1" flipV="1">
            <a:off x="7383463" y="1201738"/>
            <a:ext cx="1111250" cy="3635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 flipV="1">
            <a:off x="4803775" y="1169988"/>
            <a:ext cx="1487488" cy="180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 flipH="1" flipV="1">
            <a:off x="7204075" y="1428750"/>
            <a:ext cx="752475" cy="81438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 flipV="1">
            <a:off x="5367338" y="1411288"/>
            <a:ext cx="1085850" cy="60801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 flipH="1" flipV="1">
            <a:off x="6904038" y="1565275"/>
            <a:ext cx="377825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54723" y="2805895"/>
            <a:ext cx="2770142" cy="32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8763" y="3113491"/>
            <a:ext cx="2069408" cy="2523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97632" y="5076558"/>
            <a:ext cx="1111131" cy="85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Управляющая кнопка: домой 16">
            <a:hlinkClick r:id="rId6" action="ppaction://hlinksldjump" highlightClick="1"/>
          </p:cNvPr>
          <p:cNvSpPr/>
          <p:nvPr/>
        </p:nvSpPr>
        <p:spPr bwMode="auto">
          <a:xfrm>
            <a:off x="7983941" y="5928861"/>
            <a:ext cx="928047" cy="757451"/>
          </a:xfrm>
          <a:prstGeom prst="actionButtonHom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1376363" y="387350"/>
            <a:ext cx="3071812" cy="1489075"/>
          </a:xfrm>
          <a:prstGeom prst="cloudCallout">
            <a:avLst>
              <a:gd name="adj1" fmla="val 699"/>
              <a:gd name="adj2" fmla="val 319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1" name="Oval 21"/>
          <p:cNvSpPr>
            <a:spLocks noChangeArrowheads="1"/>
          </p:cNvSpPr>
          <p:nvPr/>
        </p:nvSpPr>
        <p:spPr bwMode="auto">
          <a:xfrm>
            <a:off x="6291263" y="473075"/>
            <a:ext cx="1092200" cy="1092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2" name="AutoShape 22"/>
          <p:cNvSpPr>
            <a:spLocks noChangeArrowheads="1"/>
          </p:cNvSpPr>
          <p:nvPr/>
        </p:nvSpPr>
        <p:spPr bwMode="auto">
          <a:xfrm>
            <a:off x="5340350" y="430213"/>
            <a:ext cx="2170113" cy="696912"/>
          </a:xfrm>
          <a:prstGeom prst="cloudCallout">
            <a:avLst>
              <a:gd name="adj1" fmla="val 1500"/>
              <a:gd name="adj2" fmla="val 7403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H="1" flipV="1">
            <a:off x="7400925" y="920750"/>
            <a:ext cx="11112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V="1">
            <a:off x="6291263" y="1565275"/>
            <a:ext cx="317500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 flipH="1" flipV="1">
            <a:off x="7383463" y="1201738"/>
            <a:ext cx="1111250" cy="3635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 flipV="1">
            <a:off x="4803775" y="1169988"/>
            <a:ext cx="1487488" cy="180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 flipH="1" flipV="1">
            <a:off x="7204075" y="1428750"/>
            <a:ext cx="752475" cy="81438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 flipV="1">
            <a:off x="5367338" y="1411288"/>
            <a:ext cx="1085850" cy="60801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 flipH="1" flipV="1">
            <a:off x="6904038" y="1565275"/>
            <a:ext cx="377825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65" name="AutoShape 45"/>
          <p:cNvSpPr>
            <a:spLocks noChangeArrowheads="1"/>
          </p:cNvSpPr>
          <p:nvPr/>
        </p:nvSpPr>
        <p:spPr bwMode="auto">
          <a:xfrm>
            <a:off x="3251994" y="2905125"/>
            <a:ext cx="2392362" cy="966788"/>
          </a:xfrm>
          <a:prstGeom prst="wedgeRoundRectCallout">
            <a:avLst>
              <a:gd name="adj1" fmla="val -75998"/>
              <a:gd name="adj2" fmla="val -2790"/>
              <a:gd name="adj3" fmla="val 16667"/>
            </a:avLst>
          </a:prstGeom>
          <a:solidFill>
            <a:srgbClr val="FF33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r>
              <a:rPr lang="ru-RU" sz="3200" dirty="0">
                <a:latin typeface="Arial" charset="0"/>
              </a:rPr>
              <a:t> Подумай!</a:t>
            </a: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54723" y="2616200"/>
            <a:ext cx="2770142" cy="32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5759" y="3156097"/>
            <a:ext cx="2069408" cy="2523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7338" y="4836571"/>
            <a:ext cx="1111131" cy="85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Управляющая кнопка: домой 16">
            <a:hlinkClick r:id="rId6" action="ppaction://hlinksldjump" highlightClick="1"/>
          </p:cNvPr>
          <p:cNvSpPr/>
          <p:nvPr/>
        </p:nvSpPr>
        <p:spPr bwMode="auto">
          <a:xfrm>
            <a:off x="7983941" y="5928861"/>
            <a:ext cx="928047" cy="757451"/>
          </a:xfrm>
          <a:prstGeom prst="actionButtonHom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12"/>
          <p:cNvSpPr>
            <a:spLocks noChangeShapeType="1"/>
          </p:cNvSpPr>
          <p:nvPr/>
        </p:nvSpPr>
        <p:spPr bwMode="auto">
          <a:xfrm flipV="1">
            <a:off x="5367338" y="1411288"/>
            <a:ext cx="1085850" cy="60801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Oval 5"/>
          <p:cNvSpPr>
            <a:spLocks noChangeArrowheads="1"/>
          </p:cNvSpPr>
          <p:nvPr/>
        </p:nvSpPr>
        <p:spPr bwMode="auto">
          <a:xfrm>
            <a:off x="6291263" y="473075"/>
            <a:ext cx="1092200" cy="1092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5340350" y="430213"/>
            <a:ext cx="2170113" cy="696912"/>
          </a:xfrm>
          <a:prstGeom prst="cloudCallout">
            <a:avLst>
              <a:gd name="adj1" fmla="val 1500"/>
              <a:gd name="adj2" fmla="val 7403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>
            <a:off x="1171575" y="176213"/>
            <a:ext cx="3071813" cy="1489075"/>
          </a:xfrm>
          <a:prstGeom prst="cloudCallout">
            <a:avLst>
              <a:gd name="adj1" fmla="val 699"/>
              <a:gd name="adj2" fmla="val 319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0" name="Text Box 1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111625" y="2793206"/>
            <a:ext cx="4116388" cy="528637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800" dirty="0">
                <a:solidFill>
                  <a:srgbClr val="CC0000"/>
                </a:solidFill>
              </a:rPr>
              <a:t>… дороже богатства.</a:t>
            </a:r>
          </a:p>
        </p:txBody>
      </p:sp>
      <p:sp>
        <p:nvSpPr>
          <p:cNvPr id="6161" name="Text Box 1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111625" y="3586163"/>
            <a:ext cx="4137025" cy="528638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800">
                <a:solidFill>
                  <a:srgbClr val="CC0000"/>
                </a:solidFill>
              </a:rPr>
              <a:t>… а хвались добром.</a:t>
            </a:r>
          </a:p>
        </p:txBody>
      </p:sp>
      <p:sp>
        <p:nvSpPr>
          <p:cNvPr id="6163" name="Text Box 1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132262" y="4271168"/>
            <a:ext cx="4116388" cy="528637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 dirty="0">
                <a:solidFill>
                  <a:srgbClr val="CC0000"/>
                </a:solidFill>
              </a:rPr>
              <a:t>… а худое само приспеет.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54723" y="3057525"/>
            <a:ext cx="2770142" cy="32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Управляющая кнопка: домой 13">
            <a:hlinkClick r:id="rId5" action="ppaction://hlinksldjump" highlightClick="1"/>
          </p:cNvPr>
          <p:cNvSpPr/>
          <p:nvPr/>
        </p:nvSpPr>
        <p:spPr bwMode="auto">
          <a:xfrm>
            <a:off x="7983941" y="5928861"/>
            <a:ext cx="928047" cy="757451"/>
          </a:xfrm>
          <a:prstGeom prst="actionButtonHom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1614500" y="1928505"/>
            <a:ext cx="4554288" cy="717550"/>
          </a:xfrm>
          <a:prstGeom prst="wedgeRoundRectCallout">
            <a:avLst>
              <a:gd name="adj1" fmla="val -36330"/>
              <a:gd name="adj2" fmla="val 110172"/>
              <a:gd name="adj3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3175" algn="ctr">
            <a:solidFill>
              <a:srgbClr val="9966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ru-RU" dirty="0" smtClean="0">
                <a:latin typeface="Arial" charset="0"/>
              </a:rPr>
              <a:t>Торопись на доброе дело, </a:t>
            </a:r>
            <a:r>
              <a:rPr lang="ru-RU" dirty="0">
                <a:latin typeface="Arial" charset="0"/>
              </a:rPr>
              <a:t>…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 flipV="1">
            <a:off x="4803775" y="1169988"/>
            <a:ext cx="1487488" cy="180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 flipV="1">
            <a:off x="6291263" y="1565275"/>
            <a:ext cx="317500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 flipH="1" flipV="1">
            <a:off x="6904038" y="1565275"/>
            <a:ext cx="377825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 flipH="1" flipV="1">
            <a:off x="7204075" y="1428750"/>
            <a:ext cx="752475" cy="81438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7383463" y="1201738"/>
            <a:ext cx="1111250" cy="3635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flipH="1" flipV="1">
            <a:off x="7400925" y="920750"/>
            <a:ext cx="11112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1171575" y="176213"/>
            <a:ext cx="3071813" cy="1489075"/>
          </a:xfrm>
          <a:prstGeom prst="cloudCallout">
            <a:avLst>
              <a:gd name="adj1" fmla="val 699"/>
              <a:gd name="adj2" fmla="val 319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auto">
          <a:xfrm>
            <a:off x="6291263" y="473075"/>
            <a:ext cx="1092200" cy="1092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7286" name="AutoShape 6"/>
          <p:cNvSpPr>
            <a:spLocks noChangeArrowheads="1"/>
          </p:cNvSpPr>
          <p:nvPr/>
        </p:nvSpPr>
        <p:spPr bwMode="auto">
          <a:xfrm>
            <a:off x="5340350" y="430213"/>
            <a:ext cx="2170113" cy="696912"/>
          </a:xfrm>
          <a:prstGeom prst="cloudCallout">
            <a:avLst>
              <a:gd name="adj1" fmla="val 1500"/>
              <a:gd name="adj2" fmla="val 7403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 flipH="1" flipV="1">
            <a:off x="7400925" y="920750"/>
            <a:ext cx="11112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 flipV="1">
            <a:off x="6291263" y="1565275"/>
            <a:ext cx="317500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 flipH="1" flipV="1">
            <a:off x="7383463" y="1201738"/>
            <a:ext cx="1111250" cy="3635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 flipV="1">
            <a:off x="4803775" y="1169988"/>
            <a:ext cx="1487488" cy="180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 flipH="1" flipV="1">
            <a:off x="7204075" y="1428750"/>
            <a:ext cx="752475" cy="81438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 flipV="1">
            <a:off x="5367338" y="1411288"/>
            <a:ext cx="1085850" cy="60801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H="1" flipV="1">
            <a:off x="6904038" y="1565275"/>
            <a:ext cx="377825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4723" y="2819543"/>
            <a:ext cx="2770142" cy="32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AutoShape 3"/>
          <p:cNvSpPr>
            <a:spLocks noChangeArrowheads="1"/>
          </p:cNvSpPr>
          <p:nvPr/>
        </p:nvSpPr>
        <p:spPr bwMode="auto">
          <a:xfrm>
            <a:off x="1614500" y="1928505"/>
            <a:ext cx="4275137" cy="717550"/>
          </a:xfrm>
          <a:prstGeom prst="wedgeRoundRectCallout">
            <a:avLst>
              <a:gd name="adj1" fmla="val -36330"/>
              <a:gd name="adj2" fmla="val 110172"/>
              <a:gd name="adj3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3175" algn="ctr">
            <a:solidFill>
              <a:srgbClr val="9966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ru-RU" dirty="0">
                <a:latin typeface="Arial" charset="0"/>
              </a:rPr>
              <a:t>Не хвались серебром, …</a:t>
            </a:r>
          </a:p>
        </p:txBody>
      </p:sp>
      <p:sp>
        <p:nvSpPr>
          <p:cNvPr id="2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090988" y="3057525"/>
            <a:ext cx="4137025" cy="528638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800" dirty="0">
                <a:solidFill>
                  <a:srgbClr val="CC0000"/>
                </a:solidFill>
              </a:rPr>
              <a:t>… а хвались добром.</a:t>
            </a:r>
          </a:p>
        </p:txBody>
      </p:sp>
      <p:sp>
        <p:nvSpPr>
          <p:cNvPr id="24" name="Text 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090988" y="3743325"/>
            <a:ext cx="4116387" cy="528638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800">
                <a:solidFill>
                  <a:srgbClr val="CC0000"/>
                </a:solidFill>
              </a:rPr>
              <a:t>… ищи доброты.</a:t>
            </a:r>
          </a:p>
        </p:txBody>
      </p:sp>
      <p:sp>
        <p:nvSpPr>
          <p:cNvPr id="25" name="Text Box 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111625" y="4535488"/>
            <a:ext cx="4116388" cy="528637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>
                <a:solidFill>
                  <a:srgbClr val="CC0000"/>
                </a:solidFill>
              </a:rPr>
              <a:t>… а худое само приспеет.</a:t>
            </a:r>
          </a:p>
        </p:txBody>
      </p:sp>
      <p:sp>
        <p:nvSpPr>
          <p:cNvPr id="27" name="Управляющая кнопка: домой 26">
            <a:hlinkClick r:id="rId5" action="ppaction://hlinksldjump" highlightClick="1"/>
          </p:cNvPr>
          <p:cNvSpPr/>
          <p:nvPr/>
        </p:nvSpPr>
        <p:spPr bwMode="auto">
          <a:xfrm>
            <a:off x="7983941" y="5928861"/>
            <a:ext cx="928047" cy="757451"/>
          </a:xfrm>
          <a:prstGeom prst="actionButtonHom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1171575" y="176213"/>
            <a:ext cx="3071813" cy="1489075"/>
          </a:xfrm>
          <a:prstGeom prst="cloudCallout">
            <a:avLst>
              <a:gd name="adj1" fmla="val 699"/>
              <a:gd name="adj2" fmla="val 319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auto">
          <a:xfrm>
            <a:off x="6291263" y="473075"/>
            <a:ext cx="1092200" cy="1092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7286" name="AutoShape 6"/>
          <p:cNvSpPr>
            <a:spLocks noChangeArrowheads="1"/>
          </p:cNvSpPr>
          <p:nvPr/>
        </p:nvSpPr>
        <p:spPr bwMode="auto">
          <a:xfrm>
            <a:off x="5340350" y="430213"/>
            <a:ext cx="2170113" cy="696912"/>
          </a:xfrm>
          <a:prstGeom prst="cloudCallout">
            <a:avLst>
              <a:gd name="adj1" fmla="val 1500"/>
              <a:gd name="adj2" fmla="val 7403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 flipH="1" flipV="1">
            <a:off x="7400925" y="920750"/>
            <a:ext cx="11112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 flipV="1">
            <a:off x="6291263" y="1565275"/>
            <a:ext cx="317500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 flipH="1" flipV="1">
            <a:off x="7383463" y="1201738"/>
            <a:ext cx="1111250" cy="3635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 flipV="1">
            <a:off x="4803775" y="1169988"/>
            <a:ext cx="1487488" cy="180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 flipH="1" flipV="1">
            <a:off x="7204075" y="1428750"/>
            <a:ext cx="752475" cy="81438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 flipV="1">
            <a:off x="5367338" y="1411288"/>
            <a:ext cx="1085850" cy="60801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H="1" flipV="1">
            <a:off x="6904038" y="1565275"/>
            <a:ext cx="377825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4723" y="2819543"/>
            <a:ext cx="2770142" cy="32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1860550" y="2012950"/>
            <a:ext cx="3175474" cy="806593"/>
          </a:xfrm>
          <a:prstGeom prst="wedgeRoundRectCallout">
            <a:avLst>
              <a:gd name="adj1" fmla="val -37278"/>
              <a:gd name="adj2" fmla="val 105472"/>
              <a:gd name="adj3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3175" algn="ctr">
            <a:solidFill>
              <a:srgbClr val="9966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ru-RU">
                <a:latin typeface="Arial" charset="0"/>
              </a:rPr>
              <a:t>В ком добра нет, …</a:t>
            </a:r>
          </a:p>
        </p:txBody>
      </p:sp>
      <p:sp>
        <p:nvSpPr>
          <p:cNvPr id="21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090988" y="3811350"/>
            <a:ext cx="4116388" cy="528638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800">
                <a:solidFill>
                  <a:srgbClr val="CC0000"/>
                </a:solidFill>
              </a:rPr>
              <a:t>… в том и правды мало.</a:t>
            </a:r>
          </a:p>
        </p:txBody>
      </p:sp>
      <p:sp>
        <p:nvSpPr>
          <p:cNvPr id="26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090988" y="3057525"/>
            <a:ext cx="4137025" cy="528638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800">
                <a:solidFill>
                  <a:srgbClr val="CC0000"/>
                </a:solidFill>
              </a:rPr>
              <a:t>… а хвались добром.</a:t>
            </a:r>
          </a:p>
        </p:txBody>
      </p:sp>
      <p:sp>
        <p:nvSpPr>
          <p:cNvPr id="27" name="Text Box 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111625" y="4535488"/>
            <a:ext cx="4116388" cy="528637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>
                <a:solidFill>
                  <a:srgbClr val="CC0000"/>
                </a:solidFill>
              </a:rPr>
              <a:t>… а худое само приспеет.</a:t>
            </a:r>
          </a:p>
        </p:txBody>
      </p:sp>
      <p:sp>
        <p:nvSpPr>
          <p:cNvPr id="28" name="Управляющая кнопка: домой 27">
            <a:hlinkClick r:id="rId5" action="ppaction://hlinksldjump" highlightClick="1"/>
          </p:cNvPr>
          <p:cNvSpPr/>
          <p:nvPr/>
        </p:nvSpPr>
        <p:spPr bwMode="auto">
          <a:xfrm>
            <a:off x="7983941" y="5928861"/>
            <a:ext cx="928047" cy="757451"/>
          </a:xfrm>
          <a:prstGeom prst="actionButtonHom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1171575" y="176213"/>
            <a:ext cx="3071813" cy="1489075"/>
          </a:xfrm>
          <a:prstGeom prst="cloudCallout">
            <a:avLst>
              <a:gd name="adj1" fmla="val 699"/>
              <a:gd name="adj2" fmla="val 319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auto">
          <a:xfrm>
            <a:off x="6291263" y="473075"/>
            <a:ext cx="1092200" cy="1092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7286" name="AutoShape 6"/>
          <p:cNvSpPr>
            <a:spLocks noChangeArrowheads="1"/>
          </p:cNvSpPr>
          <p:nvPr/>
        </p:nvSpPr>
        <p:spPr bwMode="auto">
          <a:xfrm>
            <a:off x="5340350" y="430213"/>
            <a:ext cx="2170113" cy="696912"/>
          </a:xfrm>
          <a:prstGeom prst="cloudCallout">
            <a:avLst>
              <a:gd name="adj1" fmla="val 1500"/>
              <a:gd name="adj2" fmla="val 7403"/>
            </a:avLst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7" name="Line 7"/>
          <p:cNvSpPr>
            <a:spLocks noChangeShapeType="1"/>
          </p:cNvSpPr>
          <p:nvPr/>
        </p:nvSpPr>
        <p:spPr bwMode="auto">
          <a:xfrm flipH="1" flipV="1">
            <a:off x="7400925" y="920750"/>
            <a:ext cx="1111250" cy="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8" name="Line 8"/>
          <p:cNvSpPr>
            <a:spLocks noChangeShapeType="1"/>
          </p:cNvSpPr>
          <p:nvPr/>
        </p:nvSpPr>
        <p:spPr bwMode="auto">
          <a:xfrm flipV="1">
            <a:off x="6291263" y="1565275"/>
            <a:ext cx="317500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 flipH="1" flipV="1">
            <a:off x="7383463" y="1201738"/>
            <a:ext cx="1111250" cy="36353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 flipV="1">
            <a:off x="4803775" y="1169988"/>
            <a:ext cx="1487488" cy="1809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 flipH="1" flipV="1">
            <a:off x="7204075" y="1428750"/>
            <a:ext cx="752475" cy="814388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 flipV="1">
            <a:off x="5367338" y="1411288"/>
            <a:ext cx="1085850" cy="608012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H="1" flipV="1">
            <a:off x="6904038" y="1565275"/>
            <a:ext cx="377825" cy="105092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54723" y="2819543"/>
            <a:ext cx="2770142" cy="32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1860550" y="2012950"/>
            <a:ext cx="3175474" cy="806593"/>
          </a:xfrm>
          <a:prstGeom prst="wedgeRoundRectCallout">
            <a:avLst>
              <a:gd name="adj1" fmla="val -37278"/>
              <a:gd name="adj2" fmla="val 105472"/>
              <a:gd name="adj3" fmla="val 16667"/>
            </a:avLst>
          </a:prstGeom>
          <a:gradFill rotWithShape="1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 w="3175" algn="ctr">
            <a:solidFill>
              <a:srgbClr val="9966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ru-RU" dirty="0" smtClean="0">
                <a:latin typeface="Arial" charset="0"/>
              </a:rPr>
              <a:t>Добрые слова …</a:t>
            </a:r>
            <a:endParaRPr lang="ru-RU" dirty="0">
              <a:latin typeface="Arial" charset="0"/>
            </a:endParaRPr>
          </a:p>
        </p:txBody>
      </p:sp>
      <p:sp>
        <p:nvSpPr>
          <p:cNvPr id="21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090988" y="3811350"/>
            <a:ext cx="4116388" cy="523220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800" dirty="0" smtClean="0">
                <a:solidFill>
                  <a:srgbClr val="CC0000"/>
                </a:solidFill>
              </a:rPr>
              <a:t>… а хвались добром.</a:t>
            </a:r>
          </a:p>
        </p:txBody>
      </p:sp>
      <p:sp>
        <p:nvSpPr>
          <p:cNvPr id="26" name="Text Box 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090988" y="3057525"/>
            <a:ext cx="4137025" cy="528638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800" dirty="0" smtClean="0">
                <a:solidFill>
                  <a:srgbClr val="CC0000"/>
                </a:solidFill>
              </a:rPr>
              <a:t>… дороже богатства.</a:t>
            </a:r>
            <a:endParaRPr lang="ru-RU" sz="2800" dirty="0">
              <a:solidFill>
                <a:srgbClr val="CC0000"/>
              </a:solidFill>
            </a:endParaRPr>
          </a:p>
        </p:txBody>
      </p:sp>
      <p:sp>
        <p:nvSpPr>
          <p:cNvPr id="27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111625" y="4535488"/>
            <a:ext cx="4116388" cy="528637"/>
          </a:xfrm>
          <a:prstGeom prst="rect">
            <a:avLst/>
          </a:prstGeom>
          <a:solidFill>
            <a:srgbClr val="FFFF99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800">
                <a:solidFill>
                  <a:srgbClr val="CC0000"/>
                </a:solidFill>
              </a:rPr>
              <a:t>… а худое само приспеет.</a:t>
            </a:r>
          </a:p>
        </p:txBody>
      </p:sp>
      <p:sp>
        <p:nvSpPr>
          <p:cNvPr id="28" name="Управляющая кнопка: домой 27">
            <a:hlinkClick r:id="rId5" action="ppaction://hlinksldjump" highlightClick="1"/>
          </p:cNvPr>
          <p:cNvSpPr/>
          <p:nvPr/>
        </p:nvSpPr>
        <p:spPr bwMode="auto">
          <a:xfrm>
            <a:off x="7983941" y="5928861"/>
            <a:ext cx="928047" cy="757451"/>
          </a:xfrm>
          <a:prstGeom prst="actionButtonHome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178</Words>
  <Application>Microsoft Office PowerPoint</Application>
  <PresentationFormat>Экран (4:3)</PresentationFormat>
  <Paragraphs>32</Paragraphs>
  <Slides>10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Алла</dc:creator>
  <cp:lastModifiedBy>Алла</cp:lastModifiedBy>
  <cp:revision>66</cp:revision>
  <dcterms:created xsi:type="dcterms:W3CDTF">1601-01-01T00:00:00Z</dcterms:created>
  <dcterms:modified xsi:type="dcterms:W3CDTF">2014-03-09T23:36:32Z</dcterms:modified>
</cp:coreProperties>
</file>