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291FC-4067-446D-9615-A23A1C547C19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4E33-D8C6-4341-9EAF-1D2AE9887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082E-F5AE-424E-96D1-A3A3885D6D5E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6DDD17-D408-4736-92CD-1492B59D02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082E-F5AE-424E-96D1-A3A3885D6D5E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D17-D408-4736-92CD-1492B59D0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D6DDD17-D408-4736-92CD-1492B59D02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082E-F5AE-424E-96D1-A3A3885D6D5E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082E-F5AE-424E-96D1-A3A3885D6D5E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D6DDD17-D408-4736-92CD-1492B59D02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082E-F5AE-424E-96D1-A3A3885D6D5E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6DDD17-D408-4736-92CD-1492B59D02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DE082E-F5AE-424E-96D1-A3A3885D6D5E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D17-D408-4736-92CD-1492B59D02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082E-F5AE-424E-96D1-A3A3885D6D5E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D6DDD17-D408-4736-92CD-1492B59D02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082E-F5AE-424E-96D1-A3A3885D6D5E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D6DDD17-D408-4736-92CD-1492B59D0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082E-F5AE-424E-96D1-A3A3885D6D5E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6DDD17-D408-4736-92CD-1492B59D0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6DDD17-D408-4736-92CD-1492B59D02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082E-F5AE-424E-96D1-A3A3885D6D5E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D6DDD17-D408-4736-92CD-1492B59D02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DE082E-F5AE-424E-96D1-A3A3885D6D5E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DE082E-F5AE-424E-96D1-A3A3885D6D5E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6DDD17-D408-4736-92CD-1492B59D02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miles.33b.ru/smile.103881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hyperlink" Target="http://smiles.33b.ru/smile.60753.html" TargetMode="Externa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5.jpeg"/><Relationship Id="rId2" Type="http://schemas.openxmlformats.org/officeDocument/2006/relationships/hyperlink" Target="http://smiles.33b.ru/smile.103881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hyperlink" Target="http://smiles.33b.ru/smile.60753.html" TargetMode="Externa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miles.33b.ru/smile.103881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hyperlink" Target="http://smiles.33b.ru/smile.60753.html" TargetMode="Externa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11.jpeg"/><Relationship Id="rId18" Type="http://schemas.openxmlformats.org/officeDocument/2006/relationships/slide" Target="slide11.xm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12" Type="http://schemas.openxmlformats.org/officeDocument/2006/relationships/slide" Target="slide10.xml"/><Relationship Id="rId17" Type="http://schemas.openxmlformats.org/officeDocument/2006/relationships/image" Target="../media/image13.jpeg"/><Relationship Id="rId2" Type="http://schemas.openxmlformats.org/officeDocument/2006/relationships/slide" Target="slide3.xml"/><Relationship Id="rId16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5" Type="http://schemas.openxmlformats.org/officeDocument/2006/relationships/image" Target="../media/image12.jpeg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image" Target="../media/image9.jpeg"/><Relationship Id="rId1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6" descr="http://s10.rimg.info/a96eaf2107f0dea9624acc8a37c2bccd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0" y="357188"/>
            <a:ext cx="18097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6381750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6237312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6237312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5929313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5786438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836712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5" y="3643313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58188" y="3643313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6093296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875" y="0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8" y="0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500" y="2786063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75" y="357188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38" y="2786063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4293096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4365104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3356992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Заголовок 20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752600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помочь птицам зимой?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635896" y="5877272"/>
            <a:ext cx="1810544" cy="8206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 smtClean="0">
                <a:hlinkClick r:id="rId2" action="ppaction://hlinksldjump"/>
              </a:rPr>
              <a:t>ворона</a:t>
            </a:r>
            <a:endParaRPr lang="ru-RU" sz="4000" dirty="0"/>
          </a:p>
        </p:txBody>
      </p:sp>
      <p:pic>
        <p:nvPicPr>
          <p:cNvPr id="4" name="Рисунок 3" descr="http://www.rbcu.ru/upload/forum/upload/666/7041_ccc.jpg">
            <a:hlinkClick r:id="rId3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32656"/>
            <a:ext cx="7344816" cy="5616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67944" y="5877272"/>
            <a:ext cx="1522512" cy="820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hlinkClick r:id="rId2" action="ppaction://hlinksldjump"/>
              </a:rPr>
              <a:t>клёст</a:t>
            </a:r>
            <a:endParaRPr lang="ru-RU" sz="4000" dirty="0"/>
          </a:p>
        </p:txBody>
      </p:sp>
      <p:pic>
        <p:nvPicPr>
          <p:cNvPr id="4" name="Рисунок 3" descr="1213819859_crossbill-feeding-on-fir-cones">
            <a:hlinkClick r:id="rId3" action="ppaction://hlinksldjump"/>
          </p:cNvPr>
          <p:cNvPicPr/>
          <p:nvPr/>
        </p:nvPicPr>
        <p:blipFill>
          <a:blip r:embed="rId4" cstate="print"/>
          <a:srcRect l="15254"/>
          <a:stretch>
            <a:fillRect/>
          </a:stretch>
        </p:blipFill>
        <p:spPr bwMode="auto">
          <a:xfrm>
            <a:off x="1115616" y="404664"/>
            <a:ext cx="7452320" cy="5733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6" descr="http://s10.rimg.info/a96eaf2107f0dea9624acc8a37c2bccd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0" y="357188"/>
            <a:ext cx="18097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6381750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6237312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6237312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5929313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5786438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836712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5" y="3643313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416" y="5013176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6093296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875" y="0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8" y="0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500" y="2786063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44408" y="2276872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38" y="2786063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4293096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4365104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3356992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masterclassy.ru/uploads/posts/2012-04/1333995970_1324480545_22.jpg"/>
          <p:cNvPicPr>
            <a:picLocks noChangeAspect="1" noChangeArrowheads="1"/>
          </p:cNvPicPr>
          <p:nvPr/>
        </p:nvPicPr>
        <p:blipFill>
          <a:blip r:embed="rId7" cstate="print"/>
          <a:srcRect b="10463"/>
          <a:stretch>
            <a:fillRect/>
          </a:stretch>
        </p:blipFill>
        <p:spPr bwMode="auto">
          <a:xfrm>
            <a:off x="539552" y="548680"/>
            <a:ext cx="712879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6" descr="http://s10.rimg.info/a96eaf2107f0dea9624acc8a37c2bccd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0" y="357188"/>
            <a:ext cx="18097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6381750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6237312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6237312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5929313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5786438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836712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5" y="3643313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58188" y="3643313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6093296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875" y="0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8" y="0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500" y="2786063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75" y="357188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6" descr="d2cb88548b80da1cbb645576ccc50fd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38" y="2786063"/>
            <a:ext cx="638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4293096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4365104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" name="Picture 16" descr="http://s4.rimg.info/06bda9bd896c26e0cc2feaaaa2232d33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3356992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899592" y="1340768"/>
            <a:ext cx="776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УРОК!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736427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2520280" cy="21824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Рисунок 2" descr="1242055277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0"/>
            <a:ext cx="3102614" cy="2376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Рисунок 3" descr="0_d3e_4807c504_XL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276872"/>
            <a:ext cx="2445419" cy="24454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http://nature.doublea.ru/pix/popolzen21.jpg">
            <a:hlinkClick r:id="rId8" action="ppaction://hlinksldjump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7696" y="2492896"/>
            <a:ext cx="2736304" cy="21702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Рисунок 7" descr="http://www.dig-photo.info/g12/data/12-00007.jpg">
            <a:hlinkClick r:id="rId10" action="ppaction://hlinksldjump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4869160"/>
            <a:ext cx="2232248" cy="198884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Рисунок 8" descr="http://www.rbcu.ru/upload/forum/upload/666/7041_ccc.jpg">
            <a:hlinkClick r:id="rId12" action="ppaction://hlinksldjump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03848" y="4869160"/>
            <a:ext cx="2664296" cy="18722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Рисунок 10" descr="0_3c85_7efa265f_XL">
            <a:hlinkClick r:id="rId14" action="ppaction://hlinksldjump"/>
          </p:cNvPr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915816" y="2492896"/>
            <a:ext cx="3096344" cy="20882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Рисунок 4" descr="C:\Users\Администратор\Desktop\Голоса и картинки птиц\сорока.jpe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 l="6122" t="9653" r="10204" b="22781"/>
          <a:stretch>
            <a:fillRect/>
          </a:stretch>
        </p:blipFill>
        <p:spPr bwMode="auto">
          <a:xfrm>
            <a:off x="6400495" y="0"/>
            <a:ext cx="2743505" cy="23448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7020272" y="5157192"/>
            <a:ext cx="1512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  </a:t>
            </a:r>
            <a:r>
              <a:rPr lang="ru-RU" sz="8000" dirty="0" smtClean="0">
                <a:hlinkClick r:id="rId18" action="ppaction://hlinksldjump"/>
              </a:rPr>
              <a:t>?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635896" y="5949280"/>
            <a:ext cx="2880320" cy="908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hlinkClick r:id="rId2" action="ppaction://hlinksldjump"/>
              </a:rPr>
              <a:t>воробей</a:t>
            </a:r>
            <a:endParaRPr lang="ru-RU" sz="4000" dirty="0"/>
          </a:p>
        </p:txBody>
      </p:sp>
      <p:pic>
        <p:nvPicPr>
          <p:cNvPr id="4" name="Рисунок 3" descr="8736427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260648"/>
            <a:ext cx="6552728" cy="567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63888" y="5877272"/>
            <a:ext cx="2026568" cy="7486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 smtClean="0">
                <a:hlinkClick r:id="rId2" action="ppaction://hlinksldjump"/>
              </a:rPr>
              <a:t>снегирь</a:t>
            </a:r>
            <a:endParaRPr lang="ru-RU" sz="4000" dirty="0"/>
          </a:p>
        </p:txBody>
      </p:sp>
      <p:pic>
        <p:nvPicPr>
          <p:cNvPr id="4" name="Рисунок 3" descr="1242055277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548680"/>
            <a:ext cx="6912768" cy="5294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707904" y="5805264"/>
            <a:ext cx="1810544" cy="748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hlinkClick r:id="rId2" action="ppaction://hlinksldjump"/>
              </a:rPr>
              <a:t>сорока</a:t>
            </a:r>
            <a:endParaRPr lang="ru-RU" sz="4000" dirty="0"/>
          </a:p>
        </p:txBody>
      </p:sp>
      <p:pic>
        <p:nvPicPr>
          <p:cNvPr id="4" name="Рисунок 4" descr="C:\Users\Администратор\Desktop\Голоса и картинки птиц\сорока.jpe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 l="6122" t="9653" r="10204" b="22781"/>
          <a:stretch>
            <a:fillRect/>
          </a:stretch>
        </p:blipFill>
        <p:spPr bwMode="auto">
          <a:xfrm>
            <a:off x="1187624" y="404664"/>
            <a:ext cx="6703945" cy="5585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95936" y="5949280"/>
            <a:ext cx="1872208" cy="604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hlinkClick r:id="rId2" action="ppaction://hlinksldjump"/>
              </a:rPr>
              <a:t>дятел</a:t>
            </a:r>
            <a:endParaRPr lang="ru-RU" sz="4000" dirty="0"/>
          </a:p>
        </p:txBody>
      </p:sp>
      <p:pic>
        <p:nvPicPr>
          <p:cNvPr id="4" name="Рисунок 3" descr="0_d3e_4807c504_XL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88640"/>
            <a:ext cx="5901803" cy="59018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63888" y="5589240"/>
            <a:ext cx="2664296" cy="676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>
                <a:hlinkClick r:id="rId2" action="ppaction://hlinksldjump"/>
              </a:rPr>
              <a:t>голубь</a:t>
            </a:r>
            <a:endParaRPr lang="ru-RU" sz="4000" dirty="0"/>
          </a:p>
        </p:txBody>
      </p:sp>
      <p:pic>
        <p:nvPicPr>
          <p:cNvPr id="4" name="Рисунок 3" descr="0_3c85_7efa265f_XL">
            <a:hlinkClick r:id="rId3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836712"/>
            <a:ext cx="7560840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03848" y="5805264"/>
            <a:ext cx="2530624" cy="7486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 smtClean="0">
                <a:hlinkClick r:id="rId2" action="ppaction://hlinksldjump"/>
              </a:rPr>
              <a:t>поползень</a:t>
            </a:r>
            <a:endParaRPr lang="ru-RU" sz="4000" dirty="0"/>
          </a:p>
        </p:txBody>
      </p:sp>
      <p:pic>
        <p:nvPicPr>
          <p:cNvPr id="4" name="Рисунок 3" descr="http://nature.doublea.ru/pix/popolzen21.jpg">
            <a:hlinkClick r:id="rId3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620688"/>
            <a:ext cx="7344816" cy="5338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707904" y="5877272"/>
            <a:ext cx="1882552" cy="6766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 smtClean="0">
                <a:hlinkClick r:id="rId2" action="ppaction://hlinksldjump"/>
              </a:rPr>
              <a:t>синица</a:t>
            </a:r>
            <a:endParaRPr lang="ru-RU" sz="4000" dirty="0"/>
          </a:p>
        </p:txBody>
      </p:sp>
      <p:pic>
        <p:nvPicPr>
          <p:cNvPr id="4" name="Рисунок 3" descr="http://www.dig-photo.info/g12/data/12-00007.jpg">
            <a:hlinkClick r:id="rId3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32656"/>
            <a:ext cx="6480720" cy="56612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</TotalTime>
  <Words>21</Words>
  <Application>Microsoft Office PowerPoint</Application>
  <PresentationFormat>Экран (4:3)</PresentationFormat>
  <Paragraphs>12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Как помочь птицам зимой?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помочь птицам зимой?</dc:title>
  <dc:creator>WINDOWS XP</dc:creator>
  <cp:lastModifiedBy>WINDOWS XP</cp:lastModifiedBy>
  <cp:revision>12</cp:revision>
  <dcterms:created xsi:type="dcterms:W3CDTF">2013-12-16T12:51:12Z</dcterms:created>
  <dcterms:modified xsi:type="dcterms:W3CDTF">2014-01-19T14:50:23Z</dcterms:modified>
</cp:coreProperties>
</file>