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1" r:id="rId3"/>
    <p:sldId id="268" r:id="rId4"/>
    <p:sldId id="27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B5F0"/>
    <a:srgbClr val="288DE8"/>
    <a:srgbClr val="FFFF99"/>
    <a:srgbClr val="FF99FF"/>
    <a:srgbClr val="7627E9"/>
    <a:srgbClr val="CCE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651" y="3470503"/>
            <a:ext cx="8894763" cy="340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Рамка 7"/>
          <p:cNvSpPr/>
          <p:nvPr userDrawn="1"/>
        </p:nvSpPr>
        <p:spPr>
          <a:xfrm>
            <a:off x="0" y="14516"/>
            <a:ext cx="9144000" cy="6858000"/>
          </a:xfrm>
          <a:prstGeom prst="frame">
            <a:avLst>
              <a:gd name="adj1" fmla="val 3862"/>
            </a:avLst>
          </a:prstGeom>
          <a:gradFill>
            <a:gsLst>
              <a:gs pos="2000">
                <a:srgbClr val="FF99FF"/>
              </a:gs>
              <a:gs pos="99167">
                <a:srgbClr val="FF99FF"/>
              </a:gs>
              <a:gs pos="15000">
                <a:srgbClr val="FFFF99"/>
              </a:gs>
              <a:gs pos="88000">
                <a:srgbClr val="FFFF99"/>
              </a:gs>
              <a:gs pos="51000">
                <a:srgbClr val="CCECFF"/>
              </a:gs>
            </a:gsLst>
            <a:lin ang="13500000" scaled="1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619672" y="6630181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bg2">
                    <a:lumMod val="75000"/>
                  </a:schemeClr>
                </a:solidFill>
                <a:latin typeface="Monotype Corsiva" panose="03010101010201010101" pitchFamily="66" charset="0"/>
              </a:rPr>
              <a:t>Матюшкина А.В., Иванова Т.А.</a:t>
            </a:r>
            <a:endParaRPr lang="ru-RU" sz="1000" dirty="0">
              <a:solidFill>
                <a:schemeClr val="bg2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Picture 7" descr="C:\Users\Анжелика\Desktop\49c4ddafd783.png"/>
          <p:cNvPicPr>
            <a:picLocks noChangeAspect="1" noChangeArrowheads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164288" y="332656"/>
            <a:ext cx="1758380" cy="1600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41" y="5651500"/>
            <a:ext cx="8937625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Рамка 7"/>
          <p:cNvSpPr/>
          <p:nvPr userDrawn="1"/>
        </p:nvSpPr>
        <p:spPr>
          <a:xfrm>
            <a:off x="0" y="14516"/>
            <a:ext cx="9144000" cy="6858000"/>
          </a:xfrm>
          <a:prstGeom prst="frame">
            <a:avLst>
              <a:gd name="adj1" fmla="val 3862"/>
            </a:avLst>
          </a:prstGeom>
          <a:gradFill>
            <a:gsLst>
              <a:gs pos="2000">
                <a:srgbClr val="FF99FF"/>
              </a:gs>
              <a:gs pos="99167">
                <a:srgbClr val="FF99FF"/>
              </a:gs>
              <a:gs pos="15000">
                <a:srgbClr val="FFFF99"/>
              </a:gs>
              <a:gs pos="88000">
                <a:srgbClr val="FFFF99"/>
              </a:gs>
              <a:gs pos="51000">
                <a:srgbClr val="CCECFF"/>
              </a:gs>
            </a:gsLst>
            <a:lin ang="13500000" scaled="1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619672" y="6630181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bg2">
                    <a:lumMod val="75000"/>
                  </a:schemeClr>
                </a:solidFill>
                <a:latin typeface="Monotype Corsiva" panose="03010101010201010101" pitchFamily="66" charset="0"/>
              </a:rPr>
              <a:t>Матюшкина А.В., Иванова Т.А.</a:t>
            </a:r>
            <a:endParaRPr lang="ru-RU" sz="1000" dirty="0">
              <a:solidFill>
                <a:schemeClr val="bg2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41" y="5651500"/>
            <a:ext cx="8937625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Рамка 5"/>
          <p:cNvSpPr/>
          <p:nvPr userDrawn="1"/>
        </p:nvSpPr>
        <p:spPr>
          <a:xfrm>
            <a:off x="0" y="14516"/>
            <a:ext cx="9144000" cy="6858000"/>
          </a:xfrm>
          <a:prstGeom prst="frame">
            <a:avLst>
              <a:gd name="adj1" fmla="val 3862"/>
            </a:avLst>
          </a:prstGeom>
          <a:gradFill>
            <a:gsLst>
              <a:gs pos="2000">
                <a:srgbClr val="FF99FF"/>
              </a:gs>
              <a:gs pos="99167">
                <a:srgbClr val="FF99FF"/>
              </a:gs>
              <a:gs pos="15000">
                <a:srgbClr val="FFFF99"/>
              </a:gs>
              <a:gs pos="88000">
                <a:srgbClr val="FFFF99"/>
              </a:gs>
              <a:gs pos="51000">
                <a:srgbClr val="CCECFF"/>
              </a:gs>
            </a:gsLst>
            <a:lin ang="13500000" scaled="1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619672" y="6630181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bg2">
                    <a:lumMod val="75000"/>
                  </a:schemeClr>
                </a:solidFill>
                <a:latin typeface="Monotype Corsiva" panose="03010101010201010101" pitchFamily="66" charset="0"/>
              </a:rPr>
              <a:t>Матюшкина А.В., Иванова Т.А.</a:t>
            </a:r>
            <a:endParaRPr lang="ru-RU" sz="1000" dirty="0">
              <a:solidFill>
                <a:schemeClr val="bg2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7" name="Picture 7" descr="C:\Users\Анжелика\Desktop\49c4ddafd783.png"/>
          <p:cNvPicPr>
            <a:picLocks noChangeAspect="1" noChangeArrowheads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182233" y="332656"/>
            <a:ext cx="174043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">
              <a:srgbClr val="FF99FF"/>
            </a:gs>
            <a:gs pos="99167">
              <a:srgbClr val="FF99FF"/>
            </a:gs>
            <a:gs pos="15000">
              <a:srgbClr val="FFFF99"/>
            </a:gs>
            <a:gs pos="88000">
              <a:srgbClr val="FFFFCC"/>
            </a:gs>
            <a:gs pos="51000">
              <a:srgbClr val="CCECF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011.radikal.ru/1309/e3/49c4ddafd783t.jpg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i023.radikal.ru/1108/4d/c861c844de47t.jpg" TargetMode="External"/><Relationship Id="rId4" Type="http://schemas.openxmlformats.org/officeDocument/2006/relationships/hyperlink" Target="http://s017.radikal.ru/i411/1402/36/b45670ccb2bft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4892184"/>
            <a:ext cx="4968552" cy="1752600"/>
          </a:xfrm>
        </p:spPr>
        <p:txBody>
          <a:bodyPr bIns="36000">
            <a:normAutofit lnSpcReduction="10000"/>
          </a:bodyPr>
          <a:lstStyle/>
          <a:p>
            <a:pPr lvl="0"/>
            <a:r>
              <a:rPr lang="ru-RU" sz="1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Авторы: </a:t>
            </a:r>
            <a:r>
              <a:rPr lang="ru-RU" sz="1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n w="11430"/>
                <a:solidFill>
                  <a:srgbClr val="7627E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Матюшкина Анжелика Владимировна</a:t>
            </a:r>
            <a:r>
              <a:rPr lang="ru-RU" sz="1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 </a:t>
            </a:r>
            <a:r>
              <a:rPr lang="ru-RU" sz="1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ГБОУ </a:t>
            </a:r>
            <a:r>
              <a:rPr lang="ru-RU" sz="1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СОШ № 680 г. </a:t>
            </a:r>
            <a:r>
              <a:rPr lang="ru-RU" sz="1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Москвы</a:t>
            </a:r>
          </a:p>
          <a:p>
            <a:pPr lvl="0"/>
            <a:r>
              <a:rPr lang="ru-RU" sz="1800" b="1" dirty="0">
                <a:ln w="11430"/>
                <a:solidFill>
                  <a:srgbClr val="7627E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Иванова Тамара </a:t>
            </a:r>
            <a:r>
              <a:rPr lang="ru-RU" sz="1800" b="1" dirty="0" smtClean="0">
                <a:ln w="11430"/>
                <a:solidFill>
                  <a:srgbClr val="7627E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Анатольевна, </a:t>
            </a:r>
          </a:p>
          <a:p>
            <a:pPr lvl="0"/>
            <a:r>
              <a:rPr lang="ru-RU" sz="1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</a:t>
            </a:r>
            <a:r>
              <a:rPr lang="ru-RU" sz="1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первой категории отделения </a:t>
            </a:r>
            <a:r>
              <a:rPr lang="ru-RU" sz="1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b="1" dirty="0" err="1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Церебрал</a:t>
            </a:r>
            <a:r>
              <a:rPr lang="ru-RU" sz="1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               Территориального </a:t>
            </a:r>
            <a:r>
              <a:rPr lang="ru-RU" sz="1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центра Подольского района г. </a:t>
            </a:r>
            <a:r>
              <a:rPr lang="ru-RU" sz="1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Киева</a:t>
            </a:r>
          </a:p>
          <a:p>
            <a:pPr lvl="0"/>
            <a:r>
              <a:rPr lang="ru-RU" sz="1800" b="1" dirty="0" smtClean="0">
                <a:ln w="11430"/>
                <a:solidFill>
                  <a:srgbClr val="7627E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2014 </a:t>
            </a:r>
            <a:endParaRPr lang="ru-RU" sz="1800" b="1" dirty="0">
              <a:ln w="11430"/>
              <a:solidFill>
                <a:srgbClr val="7627E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161321" y="2204864"/>
            <a:ext cx="4968000" cy="13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513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23728" y="1484784"/>
            <a:ext cx="495029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 можете использовать данное оформление 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создания своих презентаций, 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 в своей презентации вы должны указать 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источник, где скачали работу, 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авторов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шаблона :</a:t>
            </a:r>
          </a:p>
          <a:p>
            <a:pPr algn="ctr"/>
            <a:r>
              <a:rPr lang="ru-RU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Матюшкина Анжелика Владимировна, </a:t>
            </a:r>
          </a:p>
          <a:p>
            <a:pPr algn="ctr"/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algn="ctr"/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ГБОУ СОШ № 680 г. </a:t>
            </a: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Москвы</a:t>
            </a:r>
          </a:p>
          <a:p>
            <a:pPr algn="ctr"/>
            <a:r>
              <a:rPr lang="ru-RU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Иванова </a:t>
            </a:r>
            <a:r>
              <a:rPr lang="ru-RU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Тамара Анатольевна,                                                                     </a:t>
            </a:r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воспитатель первой категории отделения «</a:t>
            </a:r>
            <a:r>
              <a:rPr lang="ru-RU" sz="1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Церебрал</a:t>
            </a:r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Территориального </a:t>
            </a:r>
            <a:r>
              <a:rPr lang="ru-RU" sz="1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центра Подольского района г. </a:t>
            </a:r>
            <a:r>
              <a:rPr lang="ru-RU" sz="1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Киева</a:t>
            </a:r>
            <a:endParaRPr lang="ru-RU" sz="1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99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188639"/>
            <a:ext cx="4968875" cy="210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593778" y="3861048"/>
            <a:ext cx="3492000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9632" y="2298426"/>
            <a:ext cx="5832000" cy="12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56216" y="5373216"/>
            <a:ext cx="3743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адписи вы можете удалить.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89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84549" y="404664"/>
            <a:ext cx="7956000" cy="9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1772816"/>
            <a:ext cx="5400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i011.radikal.ru/1309/e3/49c4ddafd783t.jpg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солнце</a:t>
            </a:r>
          </a:p>
          <a:p>
            <a:r>
              <a:rPr lang="en-US" sz="1400" dirty="0">
                <a:hlinkClick r:id="rId4"/>
              </a:rPr>
              <a:t>http://s017.radikal.ru/i411/1402/36/b45670ccb2bft.jpg</a:t>
            </a:r>
            <a:r>
              <a:rPr lang="ru-RU" sz="1400" dirty="0"/>
              <a:t>  снеговик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i023.radikal.ru/1108/4d/c861c844de47t.jpg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подснежник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419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Microsoft PowerPoint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Microsoft PowerPoint</Template>
  <TotalTime>81</TotalTime>
  <Words>78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Презентация Microsoft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Анжелика</dc:creator>
  <cp:lastModifiedBy>Анжелика</cp:lastModifiedBy>
  <cp:revision>11</cp:revision>
  <dcterms:created xsi:type="dcterms:W3CDTF">2014-03-06T05:15:12Z</dcterms:created>
  <dcterms:modified xsi:type="dcterms:W3CDTF">2014-03-06T13:18:44Z</dcterms:modified>
</cp:coreProperties>
</file>