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40;&#1076;&#1084;&#1080;&#1085;\Desktop\&#1076;&#1083;&#1103;%20&#1087;&#1088;&#1072;&#1079;&#1076;&#1085;&#1080;&#1082;&#1072;%20&#1073;&#1091;&#1082;&#1074;&#1072;&#1088;&#1103;\v_kagdom_malenkom_rebenke.mp3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642918"/>
            <a:ext cx="7258072" cy="57864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dirty="0" smtClean="0"/>
              <a:t>   Екатерина Р.  Николай   Даниил  Арсений Н.  Полина Б. Александр  Арсений Р.   Нина  Мария К.   Полина П.  Григорий  Денис   Артём   Валерия  Виктория   Арсений С.   Иван  Никита   </a:t>
            </a:r>
            <a:r>
              <a:rPr lang="ru-RU" sz="4000" dirty="0" err="1" smtClean="0"/>
              <a:t>Симон</a:t>
            </a:r>
            <a:r>
              <a:rPr lang="ru-RU" sz="4000" dirty="0" smtClean="0"/>
              <a:t>   Илья  Мария А.  Алиса   Екатерина Б.  Михаил     Эрик        Амалия    Максим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742950" indent="-742950" algn="ctr">
              <a:buFont typeface="+mj-lt"/>
              <a:buAutoNum type="arabicPeriod"/>
            </a:pPr>
            <a:r>
              <a:rPr lang="ru-RU" sz="1400" b="1" dirty="0" smtClean="0"/>
              <a:t>Александр  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ru-RU" sz="1400" b="1" dirty="0" smtClean="0"/>
              <a:t>  Алиса  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ru-RU" sz="1400" b="1" dirty="0" smtClean="0"/>
              <a:t> Амалия 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ru-RU" sz="1400" b="1" dirty="0" smtClean="0"/>
              <a:t>  Арсений Н. 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ru-RU" sz="1400" b="1" dirty="0" smtClean="0"/>
              <a:t>Арсений Р.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ru-RU" sz="1400" b="1" dirty="0" smtClean="0"/>
              <a:t>   Арсений С.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ru-RU" sz="1400" b="1" dirty="0" smtClean="0"/>
              <a:t>   Артём   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ru-RU" sz="1400" b="1" dirty="0" smtClean="0"/>
              <a:t>Валерия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ru-RU" sz="1400" b="1" dirty="0" smtClean="0"/>
              <a:t> Виктория 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ru-RU" sz="1400" b="1" dirty="0" smtClean="0"/>
              <a:t>  Григорий 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ru-RU" sz="1400" b="1" dirty="0" smtClean="0"/>
              <a:t>  Даниил    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ru-RU" sz="1400" b="1" dirty="0" smtClean="0"/>
              <a:t>Денис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ru-RU" sz="1400" b="1" dirty="0" smtClean="0"/>
              <a:t> Екатерина Б.  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ru-RU" sz="1400" b="1" dirty="0" smtClean="0"/>
              <a:t> Екатерина Р.   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ru-RU" sz="1400" b="1" dirty="0" smtClean="0"/>
              <a:t>Иван 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ru-RU" sz="1400" b="1" dirty="0" smtClean="0"/>
              <a:t>  Илья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ru-RU" sz="1400" b="1" dirty="0" smtClean="0"/>
              <a:t> Максим   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ru-RU" sz="1400" b="1" dirty="0" smtClean="0"/>
              <a:t>Мария А.   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ru-RU" sz="1400" b="1" dirty="0" smtClean="0"/>
              <a:t>Мария К.   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ru-RU" sz="1400" b="1" dirty="0" smtClean="0"/>
              <a:t>Михаил 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ru-RU" sz="1400" b="1" dirty="0" smtClean="0"/>
              <a:t>Николай    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ru-RU" sz="1400" b="1" dirty="0" smtClean="0"/>
              <a:t>Никита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ru-RU" sz="1400" b="1" dirty="0" smtClean="0"/>
              <a:t>   Нина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ru-RU" sz="1400" b="1" dirty="0" smtClean="0"/>
              <a:t>   Полина Б.  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ru-RU" sz="1400" b="1" dirty="0" smtClean="0"/>
              <a:t>Полина П.   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ru-RU" sz="1400" b="1" dirty="0" err="1" smtClean="0"/>
              <a:t>Симон</a:t>
            </a:r>
            <a:endParaRPr lang="ru-RU" sz="1400" b="1" dirty="0" smtClean="0"/>
          </a:p>
          <a:p>
            <a:pPr marL="742950" indent="-742950" algn="ctr">
              <a:buFont typeface="+mj-lt"/>
              <a:buAutoNum type="arabicPeriod"/>
            </a:pPr>
            <a:r>
              <a:rPr lang="ru-RU" sz="1400" b="1" dirty="0" smtClean="0"/>
              <a:t>  Эрик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C:\Users\Админ\Desktop\для праздника букваря\б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28926" y="571480"/>
            <a:ext cx="4137388" cy="53832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857232"/>
            <a:ext cx="7143800" cy="36471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7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Азбука – </a:t>
            </a:r>
          </a:p>
          <a:p>
            <a:pPr algn="ctr"/>
            <a:r>
              <a:rPr lang="ru-RU" sz="77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 мудрости</a:t>
            </a:r>
          </a:p>
          <a:p>
            <a:pPr algn="ctr"/>
            <a:r>
              <a:rPr lang="ru-RU" sz="77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ступенька.</a:t>
            </a:r>
            <a:endParaRPr lang="ru-RU" sz="7700" b="1" cap="none" spc="0" dirty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C:\Users\Админ\Desktop\для праздника букваря\букварь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09174" y="500042"/>
            <a:ext cx="4734528" cy="59339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Прощай, букварь!</a:t>
            </a:r>
            <a:endParaRPr lang="ru-RU" dirty="0"/>
          </a:p>
        </p:txBody>
      </p:sp>
      <p:pic>
        <p:nvPicPr>
          <p:cNvPr id="63490" name="Picture 2" descr="C:\Users\Админ\Desktop\для праздника букваря\0b08a3d46ea0846f232dc75cb7941a49.jpe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r="-1351" b="10662"/>
          <a:stretch>
            <a:fillRect/>
          </a:stretch>
        </p:blipFill>
        <p:spPr bwMode="auto">
          <a:xfrm>
            <a:off x="2357422" y="1643050"/>
            <a:ext cx="4587096" cy="4384817"/>
          </a:xfrm>
          <a:prstGeom prst="rect">
            <a:avLst/>
          </a:prstGeom>
          <a:noFill/>
        </p:spPr>
      </p:pic>
      <p:pic>
        <p:nvPicPr>
          <p:cNvPr id="4" name="v_kagdom_malenkom_rebenk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6858016" y="785794"/>
            <a:ext cx="642942" cy="642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PresentationFormat>Экран (4:3)</PresentationFormat>
  <Paragraphs>32</Paragraphs>
  <Slides>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Прощай, букварь!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1</cp:revision>
  <dcterms:created xsi:type="dcterms:W3CDTF">2012-08-23T19:10:40Z</dcterms:created>
  <dcterms:modified xsi:type="dcterms:W3CDTF">2012-08-23T19:11:44Z</dcterms:modified>
</cp:coreProperties>
</file>