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C:\Users\Админ\Desktop\для праздника букваря\мохн.аз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1288" y="504825"/>
            <a:ext cx="3781425" cy="584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для праздника букваря\зеб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9278" y="1643050"/>
            <a:ext cx="4148936" cy="31154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714356"/>
            <a:ext cx="203934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endParaRPr lang="ru-RU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для праздника букваря\индю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71612"/>
            <a:ext cx="3969539" cy="32686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80170" y="785794"/>
            <a:ext cx="269176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3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3112" y="1148911"/>
            <a:ext cx="269176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/>
                <a:solidFill>
                  <a:schemeClr val="accent3"/>
                </a:solidFill>
                <a:effectLst/>
              </a:rPr>
              <a:t>Й</a:t>
            </a:r>
            <a:endParaRPr lang="ru-RU" sz="30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\Desktop\для праздника букваря\ки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7886" y="2156627"/>
            <a:ext cx="4694642" cy="31297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21545" y="1006035"/>
            <a:ext cx="235032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endParaRPr lang="ru-RU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для праздника букваря\л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00173"/>
            <a:ext cx="4286281" cy="32147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25460" y="928670"/>
            <a:ext cx="260359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</a:t>
            </a:r>
            <a:endParaRPr lang="ru-RU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\Desktop\для праздника букваря\мор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857364"/>
            <a:ext cx="4649667" cy="30947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81358" y="857232"/>
            <a:ext cx="354776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</a:t>
            </a:r>
            <a:endParaRPr lang="ru-RU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\Desktop\для праздника букваря\носорог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6613" y="1714488"/>
            <a:ext cx="4345915" cy="34115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31759" y="928670"/>
            <a:ext cx="261161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endParaRPr lang="ru-RU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\Desktop\для праздника букваря\обезья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3071834" cy="44305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346" y="928670"/>
            <a:ext cx="27863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3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для праздника букваря\аист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4995" y="1600200"/>
            <a:ext cx="4525963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13626" y="1071546"/>
            <a:ext cx="251543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3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для праздника букваря\биз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426" r="16720"/>
          <a:stretch>
            <a:fillRect/>
          </a:stretch>
        </p:blipFill>
        <p:spPr bwMode="auto">
          <a:xfrm>
            <a:off x="3428992" y="1071546"/>
            <a:ext cx="4357718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34481" y="714356"/>
            <a:ext cx="232307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</a:t>
            </a:r>
            <a:endParaRPr lang="ru-RU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для праздника букваря\вороб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772" r="7744"/>
          <a:stretch>
            <a:fillRect/>
          </a:stretch>
        </p:blipFill>
        <p:spPr bwMode="auto">
          <a:xfrm>
            <a:off x="3311590" y="1643050"/>
            <a:ext cx="5475252" cy="3537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88287" y="1071546"/>
            <a:ext cx="234070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</a:t>
            </a:r>
            <a:endParaRPr lang="ru-RU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для праздника букваря\гадю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6873" y="2000240"/>
            <a:ext cx="4798531" cy="31972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928670"/>
            <a:ext cx="184698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</a:t>
            </a:r>
            <a:endParaRPr lang="ru-RU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для праздника букваря\дикобра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38631" y="1214422"/>
            <a:ext cx="3619517" cy="36195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26980" y="642918"/>
            <a:ext cx="277351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endParaRPr lang="ru-RU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для праздника букваря\ехид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1126" y="2143116"/>
            <a:ext cx="5222840" cy="34829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52895" y="1071546"/>
            <a:ext cx="206178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3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для праздника букваря\ёж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1877" y="928670"/>
            <a:ext cx="4067709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000108"/>
            <a:ext cx="235745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</a:t>
            </a:r>
            <a:endParaRPr lang="ru-RU" sz="3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для праздника букваря\жираф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687" r="13021"/>
          <a:stretch>
            <a:fillRect/>
          </a:stretch>
        </p:blipFill>
        <p:spPr bwMode="auto">
          <a:xfrm>
            <a:off x="4929190" y="1214422"/>
            <a:ext cx="3143272" cy="4288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3161" y="1142984"/>
            <a:ext cx="338746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</a:t>
            </a:r>
            <a:endParaRPr lang="ru-RU" sz="30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</cp:revision>
  <dcterms:created xsi:type="dcterms:W3CDTF">2012-08-23T19:05:47Z</dcterms:created>
  <dcterms:modified xsi:type="dcterms:W3CDTF">2012-08-24T17:45:15Z</dcterms:modified>
</cp:coreProperties>
</file>