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Модель-транскрипция-слово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2328850" cy="452596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  Лёня                           </a:t>
            </a:r>
          </a:p>
          <a:p>
            <a:r>
              <a:rPr lang="ru-RU" sz="4400" dirty="0" smtClean="0"/>
              <a:t>   море </a:t>
            </a:r>
          </a:p>
          <a:p>
            <a:r>
              <a:rPr lang="ru-RU" sz="4400" dirty="0" smtClean="0"/>
              <a:t> ураган </a:t>
            </a:r>
          </a:p>
          <a:p>
            <a:r>
              <a:rPr lang="ru-RU" sz="4400" dirty="0" smtClean="0"/>
              <a:t> пальто  </a:t>
            </a:r>
          </a:p>
          <a:p>
            <a:r>
              <a:rPr lang="ru-RU" sz="4400" dirty="0" smtClean="0"/>
              <a:t>  лью</a:t>
            </a:r>
          </a:p>
          <a:p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857884" y="1714488"/>
            <a:ext cx="285752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[ураган]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′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′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]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′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]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пал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′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]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′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′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]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20"/>
          <p:cNvGrpSpPr/>
          <p:nvPr/>
        </p:nvGrpSpPr>
        <p:grpSpPr>
          <a:xfrm>
            <a:off x="3286116" y="1785926"/>
            <a:ext cx="2284438" cy="536576"/>
            <a:chOff x="3286116" y="1857364"/>
            <a:chExt cx="2284438" cy="536576"/>
          </a:xfrm>
        </p:grpSpPr>
        <p:grpSp>
          <p:nvGrpSpPr>
            <p:cNvPr id="5" name="Группа 10"/>
            <p:cNvGrpSpPr/>
            <p:nvPr/>
          </p:nvGrpSpPr>
          <p:grpSpPr>
            <a:xfrm>
              <a:off x="3286116" y="1857364"/>
              <a:ext cx="2284438" cy="536576"/>
              <a:chOff x="3286116" y="1857364"/>
              <a:chExt cx="2284438" cy="536576"/>
            </a:xfrm>
          </p:grpSpPr>
          <p:sp>
            <p:nvSpPr>
              <p:cNvPr id="8" name="Rectangle 2"/>
              <p:cNvSpPr>
                <a:spLocks noChangeArrowheads="1"/>
              </p:cNvSpPr>
              <p:nvPr/>
            </p:nvSpPr>
            <p:spPr bwMode="auto">
              <a:xfrm>
                <a:off x="4214810" y="1857364"/>
                <a:ext cx="398463" cy="5000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4" name="Rectangle 2"/>
              <p:cNvSpPr>
                <a:spLocks noChangeArrowheads="1"/>
              </p:cNvSpPr>
              <p:nvPr/>
            </p:nvSpPr>
            <p:spPr bwMode="auto">
              <a:xfrm>
                <a:off x="3286116" y="1857364"/>
                <a:ext cx="398463" cy="5000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5" name="Oval 3"/>
              <p:cNvSpPr>
                <a:spLocks noChangeArrowheads="1"/>
              </p:cNvSpPr>
              <p:nvPr/>
            </p:nvSpPr>
            <p:spPr bwMode="auto">
              <a:xfrm>
                <a:off x="3714744" y="1857364"/>
                <a:ext cx="427050" cy="5365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6" name="Oval 4"/>
              <p:cNvSpPr>
                <a:spLocks noChangeArrowheads="1"/>
              </p:cNvSpPr>
              <p:nvPr/>
            </p:nvSpPr>
            <p:spPr bwMode="auto">
              <a:xfrm>
                <a:off x="4286248" y="1928802"/>
                <a:ext cx="92075" cy="11430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0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Rectangle 2"/>
              <p:cNvSpPr>
                <a:spLocks noChangeArrowheads="1"/>
              </p:cNvSpPr>
              <p:nvPr/>
            </p:nvSpPr>
            <p:spPr bwMode="auto">
              <a:xfrm>
                <a:off x="4714876" y="1857364"/>
                <a:ext cx="398463" cy="5000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Oval 3"/>
              <p:cNvSpPr>
                <a:spLocks noChangeArrowheads="1"/>
              </p:cNvSpPr>
              <p:nvPr/>
            </p:nvSpPr>
            <p:spPr bwMode="auto">
              <a:xfrm>
                <a:off x="5143504" y="1857364"/>
                <a:ext cx="427050" cy="5365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3250397" y="1893083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>
              <a:off x="4679157" y="1893083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4179091" y="1893083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Прямоугольный треугольник 19"/>
            <p:cNvSpPr/>
            <p:nvPr/>
          </p:nvSpPr>
          <p:spPr>
            <a:xfrm rot="16200000">
              <a:off x="4196852" y="1875322"/>
              <a:ext cx="482229" cy="446313"/>
            </a:xfrm>
            <a:prstGeom prst="rt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1"/>
          <p:cNvGrpSpPr/>
          <p:nvPr/>
        </p:nvGrpSpPr>
        <p:grpSpPr>
          <a:xfrm>
            <a:off x="2786050" y="4929198"/>
            <a:ext cx="2714644" cy="608014"/>
            <a:chOff x="2786050" y="4929198"/>
            <a:chExt cx="2714644" cy="608014"/>
          </a:xfrm>
        </p:grpSpPr>
        <p:sp>
          <p:nvSpPr>
            <p:cNvPr id="28" name="Rectangle 2"/>
            <p:cNvSpPr>
              <a:spLocks noChangeArrowheads="1"/>
            </p:cNvSpPr>
            <p:nvPr/>
          </p:nvSpPr>
          <p:spPr bwMode="auto">
            <a:xfrm>
              <a:off x="4173537" y="5000636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Rectangle 2"/>
            <p:cNvSpPr>
              <a:spLocks noChangeArrowheads="1"/>
            </p:cNvSpPr>
            <p:nvPr/>
          </p:nvSpPr>
          <p:spPr bwMode="auto">
            <a:xfrm>
              <a:off x="5072066" y="5000636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Rectangle 2"/>
            <p:cNvSpPr>
              <a:spLocks noChangeArrowheads="1"/>
            </p:cNvSpPr>
            <p:nvPr/>
          </p:nvSpPr>
          <p:spPr bwMode="auto">
            <a:xfrm>
              <a:off x="3286116" y="5000636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Oval 3"/>
            <p:cNvSpPr>
              <a:spLocks noChangeArrowheads="1"/>
            </p:cNvSpPr>
            <p:nvPr/>
          </p:nvSpPr>
          <p:spPr bwMode="auto">
            <a:xfrm>
              <a:off x="2786050" y="5000636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Oval 3"/>
            <p:cNvSpPr>
              <a:spLocks noChangeArrowheads="1"/>
            </p:cNvSpPr>
            <p:nvPr/>
          </p:nvSpPr>
          <p:spPr bwMode="auto">
            <a:xfrm>
              <a:off x="3714744" y="4929198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Oval 3"/>
            <p:cNvSpPr>
              <a:spLocks noChangeArrowheads="1"/>
            </p:cNvSpPr>
            <p:nvPr/>
          </p:nvSpPr>
          <p:spPr bwMode="auto">
            <a:xfrm>
              <a:off x="4572000" y="5000636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5036347" y="5036355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3250397" y="5036355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5400000">
              <a:off x="4107653" y="5036355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"/>
            <p:cNvSpPr>
              <a:spLocks noChangeArrowheads="1"/>
            </p:cNvSpPr>
            <p:nvPr/>
          </p:nvSpPr>
          <p:spPr bwMode="auto">
            <a:xfrm>
              <a:off x="3336917" y="5029212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4214810" y="5029212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Oval 4"/>
            <p:cNvSpPr>
              <a:spLocks noChangeArrowheads="1"/>
            </p:cNvSpPr>
            <p:nvPr/>
          </p:nvSpPr>
          <p:spPr bwMode="auto">
            <a:xfrm>
              <a:off x="5143504" y="5029212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Группа 58"/>
          <p:cNvGrpSpPr/>
          <p:nvPr/>
        </p:nvGrpSpPr>
        <p:grpSpPr>
          <a:xfrm>
            <a:off x="3286116" y="2643182"/>
            <a:ext cx="1712934" cy="536576"/>
            <a:chOff x="3286116" y="2643182"/>
            <a:chExt cx="1712934" cy="536576"/>
          </a:xfrm>
        </p:grpSpPr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4143372" y="2643182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Rectangle 2"/>
            <p:cNvSpPr>
              <a:spLocks noChangeArrowheads="1"/>
            </p:cNvSpPr>
            <p:nvPr/>
          </p:nvSpPr>
          <p:spPr bwMode="auto">
            <a:xfrm>
              <a:off x="3286116" y="2643182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Oval 3"/>
            <p:cNvSpPr>
              <a:spLocks noChangeArrowheads="1"/>
            </p:cNvSpPr>
            <p:nvPr/>
          </p:nvSpPr>
          <p:spPr bwMode="auto">
            <a:xfrm>
              <a:off x="4572000" y="2643182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Oval 3"/>
            <p:cNvSpPr>
              <a:spLocks noChangeArrowheads="1"/>
            </p:cNvSpPr>
            <p:nvPr/>
          </p:nvSpPr>
          <p:spPr bwMode="auto">
            <a:xfrm>
              <a:off x="3714744" y="2643182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3250397" y="2678901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"/>
            <p:cNvSpPr>
              <a:spLocks noChangeArrowheads="1"/>
            </p:cNvSpPr>
            <p:nvPr/>
          </p:nvSpPr>
          <p:spPr bwMode="auto">
            <a:xfrm>
              <a:off x="3357554" y="2714620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Oval 4"/>
            <p:cNvSpPr>
              <a:spLocks noChangeArrowheads="1"/>
            </p:cNvSpPr>
            <p:nvPr/>
          </p:nvSpPr>
          <p:spPr bwMode="auto">
            <a:xfrm>
              <a:off x="4194173" y="2671758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Прямоугольный треугольник 53"/>
            <p:cNvSpPr/>
            <p:nvPr/>
          </p:nvSpPr>
          <p:spPr>
            <a:xfrm rot="16200000">
              <a:off x="4107729" y="2678976"/>
              <a:ext cx="482229" cy="446313"/>
            </a:xfrm>
            <a:prstGeom prst="rt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59"/>
          <p:cNvGrpSpPr/>
          <p:nvPr/>
        </p:nvGrpSpPr>
        <p:grpSpPr>
          <a:xfrm>
            <a:off x="3268431" y="3429000"/>
            <a:ext cx="1730619" cy="536576"/>
            <a:chOff x="3268431" y="3429000"/>
            <a:chExt cx="1730619" cy="536576"/>
          </a:xfrm>
        </p:grpSpPr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4143372" y="3429000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3286116" y="3429000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Oval 3"/>
            <p:cNvSpPr>
              <a:spLocks noChangeArrowheads="1"/>
            </p:cNvSpPr>
            <p:nvPr/>
          </p:nvSpPr>
          <p:spPr bwMode="auto">
            <a:xfrm>
              <a:off x="4572000" y="3429000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Oval 3"/>
            <p:cNvSpPr>
              <a:spLocks noChangeArrowheads="1"/>
            </p:cNvSpPr>
            <p:nvPr/>
          </p:nvSpPr>
          <p:spPr bwMode="auto">
            <a:xfrm>
              <a:off x="3714744" y="3429000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Oval 4"/>
            <p:cNvSpPr>
              <a:spLocks noChangeArrowheads="1"/>
            </p:cNvSpPr>
            <p:nvPr/>
          </p:nvSpPr>
          <p:spPr bwMode="auto">
            <a:xfrm>
              <a:off x="3336917" y="3500438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Oval 4"/>
            <p:cNvSpPr>
              <a:spLocks noChangeArrowheads="1"/>
            </p:cNvSpPr>
            <p:nvPr/>
          </p:nvSpPr>
          <p:spPr bwMode="auto">
            <a:xfrm>
              <a:off x="4194173" y="3500438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Прямоугольный треугольник 54"/>
            <p:cNvSpPr/>
            <p:nvPr/>
          </p:nvSpPr>
          <p:spPr>
            <a:xfrm rot="16200000">
              <a:off x="3250473" y="3464795"/>
              <a:ext cx="482229" cy="446313"/>
            </a:xfrm>
            <a:prstGeom prst="rt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ый треугольник 55"/>
            <p:cNvSpPr/>
            <p:nvPr/>
          </p:nvSpPr>
          <p:spPr>
            <a:xfrm rot="16200000">
              <a:off x="4125414" y="3464794"/>
              <a:ext cx="482229" cy="446313"/>
            </a:xfrm>
            <a:prstGeom prst="rt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60"/>
          <p:cNvGrpSpPr/>
          <p:nvPr/>
        </p:nvGrpSpPr>
        <p:grpSpPr>
          <a:xfrm>
            <a:off x="3268431" y="4214818"/>
            <a:ext cx="1301991" cy="536576"/>
            <a:chOff x="3268431" y="4214818"/>
            <a:chExt cx="1301991" cy="536576"/>
          </a:xfrm>
        </p:grpSpPr>
        <p:sp>
          <p:nvSpPr>
            <p:cNvPr id="26" name="Rectangle 2"/>
            <p:cNvSpPr>
              <a:spLocks noChangeArrowheads="1"/>
            </p:cNvSpPr>
            <p:nvPr/>
          </p:nvSpPr>
          <p:spPr bwMode="auto">
            <a:xfrm>
              <a:off x="3714744" y="4214818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Rectangle 2"/>
            <p:cNvSpPr>
              <a:spLocks noChangeArrowheads="1"/>
            </p:cNvSpPr>
            <p:nvPr/>
          </p:nvSpPr>
          <p:spPr bwMode="auto">
            <a:xfrm>
              <a:off x="3286116" y="4214818"/>
              <a:ext cx="398463" cy="5000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Oval 3"/>
            <p:cNvSpPr>
              <a:spLocks noChangeArrowheads="1"/>
            </p:cNvSpPr>
            <p:nvPr/>
          </p:nvSpPr>
          <p:spPr bwMode="auto">
            <a:xfrm>
              <a:off x="4143372" y="4214818"/>
              <a:ext cx="427050" cy="536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Oval 4"/>
            <p:cNvSpPr>
              <a:spLocks noChangeArrowheads="1"/>
            </p:cNvSpPr>
            <p:nvPr/>
          </p:nvSpPr>
          <p:spPr bwMode="auto">
            <a:xfrm>
              <a:off x="3357554" y="4243394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3765545" y="4243394"/>
              <a:ext cx="92075" cy="1143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Прямоугольный треугольник 56"/>
            <p:cNvSpPr/>
            <p:nvPr/>
          </p:nvSpPr>
          <p:spPr>
            <a:xfrm rot="16200000">
              <a:off x="3250473" y="4250613"/>
              <a:ext cx="482229" cy="446313"/>
            </a:xfrm>
            <a:prstGeom prst="rt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ый треугольник 57"/>
            <p:cNvSpPr/>
            <p:nvPr/>
          </p:nvSpPr>
          <p:spPr>
            <a:xfrm rot="16200000">
              <a:off x="3696786" y="4250613"/>
              <a:ext cx="482229" cy="446313"/>
            </a:xfrm>
            <a:prstGeom prst="rt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5" name="Прямая соединительная линия 64"/>
          <p:cNvCxnSpPr/>
          <p:nvPr/>
        </p:nvCxnSpPr>
        <p:spPr>
          <a:xfrm rot="16200000" flipH="1">
            <a:off x="1928794" y="2357430"/>
            <a:ext cx="171451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34" idx="6"/>
          </p:cNvCxnSpPr>
          <p:nvPr/>
        </p:nvCxnSpPr>
        <p:spPr>
          <a:xfrm>
            <a:off x="4999050" y="3697288"/>
            <a:ext cx="930272" cy="1017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endCxn id="23" idx="1"/>
          </p:cNvCxnSpPr>
          <p:nvPr/>
        </p:nvCxnSpPr>
        <p:spPr>
          <a:xfrm>
            <a:off x="2357422" y="2786058"/>
            <a:ext cx="928694" cy="10715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5072066" y="2857496"/>
            <a:ext cx="928694" cy="57150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36" idx="2"/>
          </p:cNvCxnSpPr>
          <p:nvPr/>
        </p:nvCxnSpPr>
        <p:spPr>
          <a:xfrm rot="16200000" flipH="1">
            <a:off x="1830369" y="4313243"/>
            <a:ext cx="1625610" cy="28575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5400000" flipH="1" flipV="1">
            <a:off x="4357686" y="3357562"/>
            <a:ext cx="2857520" cy="42862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endCxn id="3074" idx="1"/>
          </p:cNvCxnSpPr>
          <p:nvPr/>
        </p:nvCxnSpPr>
        <p:spPr>
          <a:xfrm rot="5400000" flipH="1" flipV="1">
            <a:off x="1696621" y="2911075"/>
            <a:ext cx="2464611" cy="71438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10" idx="6"/>
          </p:cNvCxnSpPr>
          <p:nvPr/>
        </p:nvCxnSpPr>
        <p:spPr>
          <a:xfrm>
            <a:off x="5570554" y="2054214"/>
            <a:ext cx="430206" cy="201772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endCxn id="27" idx="1"/>
          </p:cNvCxnSpPr>
          <p:nvPr/>
        </p:nvCxnSpPr>
        <p:spPr>
          <a:xfrm flipV="1">
            <a:off x="2000232" y="4464851"/>
            <a:ext cx="1285884" cy="82153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 flipH="1" flipV="1">
            <a:off x="4464843" y="2893215"/>
            <a:ext cx="1714512" cy="135732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642918"/>
            <a:ext cx="1285884" cy="928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2285992"/>
            <a:ext cx="1285884" cy="928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4071942"/>
            <a:ext cx="1285884" cy="928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1643042" y="5500702"/>
            <a:ext cx="914400" cy="9144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5299" name="Picture 3" descr="C:\Users\Админ\Desktop\для праздника букваря\ладошки.jpeg"/>
          <p:cNvPicPr>
            <a:picLocks noChangeAspect="1" noChangeArrowheads="1"/>
          </p:cNvPicPr>
          <p:nvPr/>
        </p:nvPicPr>
        <p:blipFill>
          <a:blip r:embed="rId2"/>
          <a:srcRect b="19999"/>
          <a:stretch>
            <a:fillRect/>
          </a:stretch>
        </p:blipFill>
        <p:spPr bwMode="auto">
          <a:xfrm>
            <a:off x="6000760" y="571480"/>
            <a:ext cx="1076325" cy="1143008"/>
          </a:xfrm>
          <a:prstGeom prst="rect">
            <a:avLst/>
          </a:prstGeom>
          <a:noFill/>
        </p:spPr>
      </p:pic>
      <p:pic>
        <p:nvPicPr>
          <p:cNvPr id="55300" name="Picture 4" descr="C:\Users\Админ\Desktop\для праздника букваря\ботино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835" y="2000240"/>
            <a:ext cx="1466421" cy="1571636"/>
          </a:xfrm>
          <a:prstGeom prst="rect">
            <a:avLst/>
          </a:prstGeom>
          <a:noFill/>
        </p:spPr>
      </p:pic>
      <p:pic>
        <p:nvPicPr>
          <p:cNvPr id="55301" name="Picture 5" descr="C:\Users\Админ\Desktop\для праздника букваря\jump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429000"/>
            <a:ext cx="1352550" cy="2267658"/>
          </a:xfrm>
          <a:prstGeom prst="rect">
            <a:avLst/>
          </a:prstGeom>
          <a:noFill/>
        </p:spPr>
      </p:pic>
      <p:pic>
        <p:nvPicPr>
          <p:cNvPr id="55302" name="Picture 6" descr="C:\Users\Админ\Desktop\для праздника букваря\приседу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5299470"/>
            <a:ext cx="1285884" cy="1331525"/>
          </a:xfrm>
          <a:prstGeom prst="rect">
            <a:avLst/>
          </a:prstGeom>
          <a:noFill/>
        </p:spPr>
      </p:pic>
      <p:cxnSp>
        <p:nvCxnSpPr>
          <p:cNvPr id="15" name="Прямая соединительная линия 14"/>
          <p:cNvCxnSpPr/>
          <p:nvPr/>
        </p:nvCxnSpPr>
        <p:spPr>
          <a:xfrm rot="5400000">
            <a:off x="1535885" y="678637"/>
            <a:ext cx="92869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393009" y="2321711"/>
            <a:ext cx="92869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678761" y="2321711"/>
            <a:ext cx="92869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393009" y="4107661"/>
            <a:ext cx="92869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750199" y="4107661"/>
            <a:ext cx="92869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535885" y="4107661"/>
            <a:ext cx="92869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3"/>
          </p:cNvCxnSpPr>
          <p:nvPr/>
        </p:nvCxnSpPr>
        <p:spPr>
          <a:xfrm flipV="1">
            <a:off x="2714612" y="1000108"/>
            <a:ext cx="3571900" cy="107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3"/>
            <a:endCxn id="55300" idx="1"/>
          </p:cNvCxnSpPr>
          <p:nvPr/>
        </p:nvCxnSpPr>
        <p:spPr>
          <a:xfrm>
            <a:off x="2714612" y="2750339"/>
            <a:ext cx="1248223" cy="3571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3"/>
          </p:cNvCxnSpPr>
          <p:nvPr/>
        </p:nvCxnSpPr>
        <p:spPr>
          <a:xfrm flipV="1">
            <a:off x="2714612" y="4429132"/>
            <a:ext cx="3357586" cy="107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000232" y="6072206"/>
            <a:ext cx="1428760" cy="714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Исправь ошибки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643050"/>
            <a:ext cx="642942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Андруша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и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лъоньа</a:t>
            </a:r>
            <a:endParaRPr lang="ru-RU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дружыли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1648414"/>
            <a:ext cx="4286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ю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1535186"/>
            <a:ext cx="7143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ё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29454" y="1535186"/>
            <a:ext cx="7143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445" y="3357562"/>
            <a:ext cx="643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86512" y="3291488"/>
            <a:ext cx="375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86380" y="1357298"/>
            <a:ext cx="77136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Борис </a:t>
            </a:r>
            <a:r>
              <a:rPr lang="ru-RU" dirty="0" err="1" smtClean="0"/>
              <a:t>Заходер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/>
              <a:t>Песенка-азбука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Песенка-азбука</a:t>
            </a:r>
            <a:endParaRPr lang="ru-RU" dirty="0"/>
          </a:p>
        </p:txBody>
      </p:sp>
      <p:pic>
        <p:nvPicPr>
          <p:cNvPr id="56322" name="Picture 2" descr="C:\Users\Админ\Desktop\для праздника букваря\азб.еж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6034617" cy="45259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43240" y="2892508"/>
            <a:ext cx="69762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158" y="2535318"/>
            <a:ext cx="65915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45395" y="2035252"/>
            <a:ext cx="59824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2178128"/>
            <a:ext cx="7537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93353" y="2321004"/>
            <a:ext cx="5501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43306" y="2678194"/>
            <a:ext cx="65434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68029" y="2178128"/>
            <a:ext cx="88998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Песенка-азбука</a:t>
            </a:r>
            <a:endParaRPr lang="ru-RU" dirty="0"/>
          </a:p>
        </p:txBody>
      </p:sp>
      <p:pic>
        <p:nvPicPr>
          <p:cNvPr id="57346" name="Picture 2" descr="C:\Users\Админ\Desktop\для праздника букваря\азб.окно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571612"/>
            <a:ext cx="4229100" cy="43148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71934" y="1392310"/>
            <a:ext cx="59183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963814"/>
            <a:ext cx="77216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2463880"/>
            <a:ext cx="6607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5202" y="3106822"/>
            <a:ext cx="71686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3749764"/>
            <a:ext cx="9236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67914" y="4392706"/>
            <a:ext cx="7184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4964210"/>
            <a:ext cx="7569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Песенка - азбука</a:t>
            </a:r>
            <a:endParaRPr lang="ru-RU" dirty="0"/>
          </a:p>
        </p:txBody>
      </p:sp>
      <p:pic>
        <p:nvPicPr>
          <p:cNvPr id="58370" name="Picture 2" descr="C:\Users\Админ\Desktop\для праздника букваря\азбпету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643050"/>
            <a:ext cx="4429156" cy="454726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57554" y="1643050"/>
            <a:ext cx="7184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82972" y="2606756"/>
            <a:ext cx="63190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40454" y="2821070"/>
            <a:ext cx="6030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2249566"/>
            <a:ext cx="64793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03747" y="1606624"/>
            <a:ext cx="7970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1000108"/>
            <a:ext cx="65114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Х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94014" y="2249566"/>
            <a:ext cx="63511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C:\Users\Админ\Desktop\для праздника букваря\парт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85873"/>
            <a:ext cx="5276850" cy="56292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Песенка - азбука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2606756"/>
            <a:ext cx="74090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Ц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76136" y="3106822"/>
            <a:ext cx="6671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Ч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3535450"/>
            <a:ext cx="94448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Ш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2321004"/>
            <a:ext cx="96853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Щ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1035120"/>
            <a:ext cx="63992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Э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01822" y="1392310"/>
            <a:ext cx="67037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Я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57686" y="1249434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Ю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Песенка - азбука</a:t>
            </a:r>
            <a:endParaRPr lang="ru-RU" dirty="0"/>
          </a:p>
        </p:txBody>
      </p:sp>
      <p:pic>
        <p:nvPicPr>
          <p:cNvPr id="59394" name="Picture 2" descr="C:\Users\Админ\Desktop\для праздника букваря\дети за парто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4171"/>
          <a:stretch>
            <a:fillRect/>
          </a:stretch>
        </p:blipFill>
        <p:spPr bwMode="auto">
          <a:xfrm>
            <a:off x="2143108" y="1934369"/>
            <a:ext cx="4572032" cy="44360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Модель-транскрипция-слово</vt:lpstr>
      <vt:lpstr>Слайд 2</vt:lpstr>
      <vt:lpstr>Исправь ошибки</vt:lpstr>
      <vt:lpstr>Борис Заходер</vt:lpstr>
      <vt:lpstr>Песенка-азбука</vt:lpstr>
      <vt:lpstr>Песенка-азбука</vt:lpstr>
      <vt:lpstr>Песенка - азбука</vt:lpstr>
      <vt:lpstr>Песенка - азбука</vt:lpstr>
      <vt:lpstr>Песенка - азбука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Модель-транскрипция-слово</dc:title>
  <dc:creator>Админ</dc:creator>
  <cp:lastModifiedBy>Админ</cp:lastModifiedBy>
  <cp:revision>1</cp:revision>
  <dcterms:created xsi:type="dcterms:W3CDTF">2012-08-23T19:00:47Z</dcterms:created>
  <dcterms:modified xsi:type="dcterms:W3CDTF">2012-08-23T19:05:34Z</dcterms:modified>
</cp:coreProperties>
</file>