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83;&#1103;%20&#1087;&#1088;&#1072;&#1079;&#1076;&#1085;&#1080;&#1082;&#1072;%20&#1073;&#1091;&#1082;&#1074;&#1072;&#1088;&#1103;\7xKogda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643206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Кондратова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Елена Геннадьевна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400800" cy="30670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Учитель начальных классов </a:t>
            </a:r>
          </a:p>
          <a:p>
            <a:r>
              <a:rPr lang="ru-RU" sz="3600" dirty="0" smtClean="0"/>
              <a:t>НОУ «Ломоносовский лицей»</a:t>
            </a:r>
          </a:p>
          <a:p>
            <a:r>
              <a:rPr lang="ru-RU" sz="3600" dirty="0" smtClean="0"/>
              <a:t>Г. Ногинск</a:t>
            </a:r>
          </a:p>
          <a:p>
            <a:r>
              <a:rPr lang="ru-RU" sz="3600" dirty="0" smtClean="0"/>
              <a:t>Московской области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ля праздника букваря\глоб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23044" r="27508"/>
          <a:stretch>
            <a:fillRect/>
          </a:stretch>
        </p:blipFill>
        <p:spPr bwMode="auto">
          <a:xfrm>
            <a:off x="2500298" y="1285355"/>
            <a:ext cx="3429024" cy="4643975"/>
          </a:xfrm>
          <a:prstGeom prst="rect">
            <a:avLst/>
          </a:prstGeom>
          <a:noFill/>
        </p:spPr>
      </p:pic>
      <p:pic>
        <p:nvPicPr>
          <p:cNvPr id="2052" name="Picture 4" descr="C:\Users\Админ\Desktop\для праздника букваря\карандаш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5791227" cy="3619517"/>
          </a:xfrm>
          <a:prstGeom prst="rect">
            <a:avLst/>
          </a:prstGeom>
          <a:noFill/>
        </p:spPr>
      </p:pic>
      <p:pic>
        <p:nvPicPr>
          <p:cNvPr id="2053" name="Picture 5" descr="C:\Users\Админ\Desktop\для праздника букваря\кис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14422"/>
            <a:ext cx="5540826" cy="3263908"/>
          </a:xfrm>
          <a:prstGeom prst="rect">
            <a:avLst/>
          </a:prstGeom>
          <a:noFill/>
        </p:spPr>
      </p:pic>
      <p:pic>
        <p:nvPicPr>
          <p:cNvPr id="2054" name="Picture 6" descr="C:\Users\Админ\Desktop\для праздника букваря\линей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0799" y="1500174"/>
            <a:ext cx="5610225" cy="3505200"/>
          </a:xfrm>
          <a:prstGeom prst="rect">
            <a:avLst/>
          </a:prstGeom>
          <a:noFill/>
        </p:spPr>
      </p:pic>
      <p:pic>
        <p:nvPicPr>
          <p:cNvPr id="2055" name="Picture 7" descr="C:\Users\Админ\Desktop\для праздника букваря\ласти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1362" y="1285860"/>
            <a:ext cx="5338224" cy="3643338"/>
          </a:xfrm>
          <a:prstGeom prst="rect">
            <a:avLst/>
          </a:prstGeom>
          <a:noFill/>
        </p:spPr>
      </p:pic>
      <p:pic>
        <p:nvPicPr>
          <p:cNvPr id="2056" name="Picture 8" descr="C:\Users\Админ\Desktop\для праздника букваря\краски.jpg"/>
          <p:cNvPicPr>
            <a:picLocks noChangeAspect="1" noChangeArrowheads="1"/>
          </p:cNvPicPr>
          <p:nvPr/>
        </p:nvPicPr>
        <p:blipFill>
          <a:blip r:embed="rId7"/>
          <a:srcRect l="14583" t="22222" r="15625"/>
          <a:stretch>
            <a:fillRect/>
          </a:stretch>
        </p:blipFill>
        <p:spPr bwMode="auto">
          <a:xfrm>
            <a:off x="2987605" y="1214422"/>
            <a:ext cx="5299171" cy="4429138"/>
          </a:xfrm>
          <a:prstGeom prst="rect">
            <a:avLst/>
          </a:prstGeom>
          <a:noFill/>
        </p:spPr>
      </p:pic>
      <p:pic>
        <p:nvPicPr>
          <p:cNvPr id="2057" name="Picture 9" descr="C:\Users\Админ\Desktop\для праздника букваря\ме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69292" y="1357298"/>
            <a:ext cx="6660294" cy="4143404"/>
          </a:xfrm>
          <a:prstGeom prst="rect">
            <a:avLst/>
          </a:prstGeom>
          <a:noFill/>
        </p:spPr>
      </p:pic>
      <p:pic>
        <p:nvPicPr>
          <p:cNvPr id="2058" name="Picture 10" descr="C:\Users\Админ\Desktop\для праздника букваря\руч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8389" y="1214422"/>
            <a:ext cx="6182635" cy="4429156"/>
          </a:xfrm>
          <a:prstGeom prst="rect">
            <a:avLst/>
          </a:prstGeom>
          <a:noFill/>
        </p:spPr>
      </p:pic>
      <p:pic>
        <p:nvPicPr>
          <p:cNvPr id="2059" name="Picture 11" descr="C:\Users\Админ\Desktop\для праздника букваря\пенал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03122" y="1071546"/>
            <a:ext cx="5897902" cy="4214842"/>
          </a:xfrm>
          <a:prstGeom prst="rect">
            <a:avLst/>
          </a:prstGeom>
          <a:noFill/>
        </p:spPr>
      </p:pic>
      <p:pic>
        <p:nvPicPr>
          <p:cNvPr id="2060" name="Picture 12" descr="C:\Users\Админ\Desktop\для праздника букваря\точилк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24210" y="1214422"/>
            <a:ext cx="4762500" cy="4743450"/>
          </a:xfrm>
          <a:prstGeom prst="rect">
            <a:avLst/>
          </a:prstGeom>
          <a:noFill/>
        </p:spPr>
      </p:pic>
      <p:pic>
        <p:nvPicPr>
          <p:cNvPr id="2061" name="Picture 13" descr="C:\Users\Админ\Desktop\для праздника букваря\рюкзак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9762" y="1000108"/>
            <a:ext cx="4321196" cy="5144804"/>
          </a:xfrm>
          <a:prstGeom prst="rect">
            <a:avLst/>
          </a:prstGeom>
          <a:noFill/>
        </p:spPr>
      </p:pic>
      <p:pic>
        <p:nvPicPr>
          <p:cNvPr id="2062" name="Picture 14" descr="C:\Users\Админ\Desktop\для праздника букваря\тетрадь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14612" y="500042"/>
            <a:ext cx="4762500" cy="5715000"/>
          </a:xfrm>
          <a:prstGeom prst="rect">
            <a:avLst/>
          </a:prstGeom>
          <a:noFill/>
        </p:spPr>
      </p:pic>
      <p:pic>
        <p:nvPicPr>
          <p:cNvPr id="2063" name="Picture 15" descr="C:\Users\Админ\Desktop\для праздника букваря\яблоко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1670" y="500042"/>
            <a:ext cx="5419725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ля праздника букваря\1302872019_bukvar.avi-04152011-0277.jpg"/>
          <p:cNvPicPr>
            <a:picLocks noChangeAspect="1" noChangeArrowheads="1"/>
          </p:cNvPicPr>
          <p:nvPr/>
        </p:nvPicPr>
        <p:blipFill>
          <a:blip r:embed="rId2"/>
          <a:srcRect r="1666" b="16666"/>
          <a:stretch>
            <a:fillRect/>
          </a:stretch>
        </p:blipFill>
        <p:spPr bwMode="auto">
          <a:xfrm>
            <a:off x="2214546" y="1071546"/>
            <a:ext cx="537392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Первый печатный букварь</a:t>
            </a:r>
            <a:endParaRPr lang="ru-RU" dirty="0"/>
          </a:p>
        </p:txBody>
      </p:sp>
      <p:pic>
        <p:nvPicPr>
          <p:cNvPr id="30722" name="Picture 2" descr="C:\Users\Админ\Desktop\для праздника букваря\первый печатный букв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7991" y="1600200"/>
            <a:ext cx="62544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Современный букварь</a:t>
            </a:r>
            <a:endParaRPr lang="ru-RU" dirty="0"/>
          </a:p>
        </p:txBody>
      </p:sp>
      <p:pic>
        <p:nvPicPr>
          <p:cNvPr id="4" name="Picture 4" descr="C:\Users\Админ\Desktop\для праздника букваря\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2737" y="1600200"/>
            <a:ext cx="34785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ля праздника букваря\слав.букварь1574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122" b="16345"/>
          <a:stretch>
            <a:fillRect/>
          </a:stretch>
        </p:blipFill>
        <p:spPr bwMode="auto">
          <a:xfrm>
            <a:off x="1571604" y="1285860"/>
            <a:ext cx="3500462" cy="4757038"/>
          </a:xfrm>
          <a:prstGeom prst="rect">
            <a:avLst/>
          </a:prstGeom>
          <a:noFill/>
        </p:spPr>
      </p:pic>
      <p:pic>
        <p:nvPicPr>
          <p:cNvPr id="1027" name="Picture 3" descr="C:\Users\Админ\Desktop\для праздника букваря\бук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40" y="1500174"/>
            <a:ext cx="2814646" cy="469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Валентин  Берестов</a:t>
            </a:r>
            <a:br>
              <a:rPr lang="ru-RU" dirty="0" smtClean="0"/>
            </a:br>
            <a:r>
              <a:rPr lang="ru-RU" dirty="0" smtClean="0"/>
              <a:t>«ЧИТАЛОЧКА»</a:t>
            </a:r>
            <a:endParaRPr lang="ru-RU" dirty="0"/>
          </a:p>
        </p:txBody>
      </p:sp>
      <p:pic>
        <p:nvPicPr>
          <p:cNvPr id="64514" name="Picture 2" descr="C:\Users\Админ\Desktop\для праздника букваря\дети за парто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630"/>
          <a:stretch>
            <a:fillRect/>
          </a:stretch>
        </p:blipFill>
        <p:spPr bwMode="auto">
          <a:xfrm>
            <a:off x="2428860" y="2206893"/>
            <a:ext cx="4643470" cy="4436817"/>
          </a:xfrm>
          <a:prstGeom prst="rect">
            <a:avLst/>
          </a:prstGeom>
          <a:noFill/>
        </p:spPr>
      </p:pic>
      <p:pic>
        <p:nvPicPr>
          <p:cNvPr id="5" name="7xKog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107154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     книга           азбука</a:t>
            </a:r>
          </a:p>
          <a:p>
            <a:pPr>
              <a:buNone/>
            </a:pPr>
            <a:r>
              <a:rPr lang="ru-RU" sz="6000" dirty="0" smtClean="0"/>
              <a:t>       букварь        тетрадь</a:t>
            </a:r>
          </a:p>
          <a:p>
            <a:pPr>
              <a:buNone/>
            </a:pPr>
            <a:r>
              <a:rPr lang="ru-RU" sz="6000" dirty="0" smtClean="0"/>
              <a:t>       парта             пенал</a:t>
            </a:r>
          </a:p>
          <a:p>
            <a:pPr>
              <a:buNone/>
            </a:pPr>
            <a:r>
              <a:rPr lang="ru-RU" sz="6000" dirty="0" smtClean="0"/>
              <a:t>      ручка             конфета</a:t>
            </a:r>
          </a:p>
          <a:p>
            <a:pPr>
              <a:buNone/>
            </a:pPr>
            <a:r>
              <a:rPr lang="ru-RU" sz="6000" dirty="0" smtClean="0"/>
              <a:t>        карандаш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428736"/>
            <a:ext cx="3714776" cy="4500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6380" y="1857364"/>
            <a:ext cx="3143272" cy="40005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071810"/>
            <a:ext cx="3227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О У Ы Э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Ё Ю И 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571612"/>
            <a:ext cx="3627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 В Г Д З Ж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 Ф К Т С Ш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357562"/>
            <a:ext cx="311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 Л М Н Й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429132"/>
            <a:ext cx="252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relaxedInset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rgbClr val="FFFF0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Х Ч Ц Щ</a:t>
            </a:r>
            <a:endParaRPr lang="ru-RU" sz="5400" b="1" cap="none" spc="0" dirty="0">
              <a:ln w="50800">
                <a:solidFill>
                  <a:srgbClr val="FFFF00"/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791158"/>
            <a:ext cx="1167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Ъ 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sz="4000" dirty="0" smtClean="0"/>
              <a:t>эхо                      груша</a:t>
            </a:r>
          </a:p>
          <a:p>
            <a:pPr>
              <a:buNone/>
            </a:pPr>
            <a:r>
              <a:rPr lang="ru-RU" sz="4000" dirty="0" smtClean="0"/>
              <a:t>                  семя                   волк </a:t>
            </a:r>
          </a:p>
          <a:p>
            <a:pPr>
              <a:buNone/>
            </a:pPr>
            <a:r>
              <a:rPr lang="ru-RU" sz="4000" dirty="0" smtClean="0"/>
              <a:t>                  семья                 лучик </a:t>
            </a:r>
          </a:p>
          <a:p>
            <a:pPr>
              <a:buNone/>
            </a:pPr>
            <a:r>
              <a:rPr lang="ru-RU" sz="4000" dirty="0" smtClean="0"/>
              <a:t>                  пойдём              выучить</a:t>
            </a:r>
          </a:p>
          <a:p>
            <a:pPr>
              <a:buNone/>
            </a:pPr>
            <a:r>
              <a:rPr lang="ru-RU" sz="4000" dirty="0" smtClean="0"/>
              <a:t>                  подъём              хитрец</a:t>
            </a:r>
          </a:p>
          <a:p>
            <a:pPr>
              <a:buNone/>
            </a:pPr>
            <a:r>
              <a:rPr lang="ru-RU" sz="4000" dirty="0" smtClean="0"/>
              <a:t>                  щетинка             лью</a:t>
            </a:r>
          </a:p>
          <a:p>
            <a:pPr>
              <a:buNone/>
            </a:pPr>
            <a:r>
              <a:rPr lang="ru-RU" sz="4000" dirty="0" smtClean="0"/>
              <a:t>                  арбуз                  ёжик </a:t>
            </a:r>
          </a:p>
          <a:p>
            <a:pPr>
              <a:buNone/>
            </a:pPr>
            <a:r>
              <a:rPr lang="ru-RU" sz="4000" dirty="0" smtClean="0"/>
              <a:t>                  филин                молодцы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PresentationFormat>Экран (4:3)</PresentationFormat>
  <Paragraphs>28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Кондратова  Елена Геннадьевна</vt:lpstr>
      <vt:lpstr>Слайд 2</vt:lpstr>
      <vt:lpstr>    Первый печатный букварь</vt:lpstr>
      <vt:lpstr>Современный букварь</vt:lpstr>
      <vt:lpstr>Слайд 5</vt:lpstr>
      <vt:lpstr>Валентин  Берестов «ЧИТАЛОЧКА»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Кондратова  Елена Геннадьевна</dc:title>
  <dc:creator>Админ</dc:creator>
  <cp:lastModifiedBy>Админ</cp:lastModifiedBy>
  <cp:revision>1</cp:revision>
  <dcterms:created xsi:type="dcterms:W3CDTF">2012-08-23T19:14:31Z</dcterms:created>
  <dcterms:modified xsi:type="dcterms:W3CDTF">2012-08-23T19:15:17Z</dcterms:modified>
</cp:coreProperties>
</file>