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7" r:id="rId2"/>
    <p:sldId id="256" r:id="rId3"/>
    <p:sldId id="258" r:id="rId4"/>
    <p:sldId id="259" r:id="rId5"/>
    <p:sldId id="260" r:id="rId6"/>
    <p:sldId id="257" r:id="rId7"/>
    <p:sldId id="261" r:id="rId8"/>
    <p:sldId id="263" r:id="rId9"/>
    <p:sldId id="264" r:id="rId10"/>
    <p:sldId id="265" r:id="rId11"/>
    <p:sldId id="269" r:id="rId12"/>
    <p:sldId id="266" r:id="rId13"/>
    <p:sldId id="271" r:id="rId14"/>
    <p:sldId id="268" r:id="rId15"/>
    <p:sldId id="270" r:id="rId16"/>
    <p:sldId id="276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05C10-6529-466A-AE74-3C74B3C2C619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FC9D7-CFCA-4273-AFEC-97602225D1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FC9D7-CFCA-4273-AFEC-97602225D17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ing.com/images/search?q=%d0%ba%d0%b0%d1%80%d1%82%d0%b8%d0%bd%d0%ba%d0%b8+%d1%81%d1%82%d1%80%d0%be%d0%b9%d0%ba%d0%b8&amp;view=detail&amp;id=E20C8F969498592D5B9786A5A33D6C2C7194C111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ing.com/images/search?q=%d0%ba%d0%b0%d1%80%d1%82%d0%b8%d0%bd%d0%ba%d0%b8+%d1%81%d1%82%d1%80%d0%be%d0%b9%d0%ba%d0%b8&amp;view=detail&amp;id=E20C8F969498592D5B9786A5A33D6C2C7194C11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ange.ru/photo/10/13/&#1051;&#1091;&#1075;-1324284577_69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zvuki_prirody_-_vecher_v_lesu_(zaycev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ing.com/images/search?q=%d0%ba%d0%b0%d1%80%d1%82%d0%b8%d0%bd%d0%ba%d0%b8+-+%d0%b8%d0%bd%d1%81%d1%82%d1%80%d1%83%d0%bc%d0%b5%d0%bd%d1%82%d1%8b&amp;view=detail&amp;id=5FE1284CAAB1A0F1AEFF3F2D57E90A93F1A02EBE&amp;first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900igr.net/datai/predmety/Instrumenty-1.files/0004-004-Molotok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or-designer.ru/images/cliparts/20342de78271100116b81cedf18900de.jpe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90;&#1077;&#1088;&#1077;&#1084;&#1086;&#1082;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ukhacheva.ucoz.ru/fb17456b6e8b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construction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10" Type="http://schemas.openxmlformats.org/officeDocument/2006/relationships/image" Target="../media/image22.jpeg"/><Relationship Id="rId4" Type="http://schemas.openxmlformats.org/officeDocument/2006/relationships/hyperlink" Target="http://www.torange.ru/photo/10/13/&#1051;&#1091;&#1075;-1324284577_69.jpg" TargetMode="External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500042"/>
            <a:ext cx="7829576" cy="3000396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>Тема «Развитие речи. Деловая игра «Стройка»</a:t>
            </a:r>
            <a:endParaRPr lang="ru-RU" sz="6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http://ts1.mm.bing.net/th?id=H.4511211156735264&amp;pid=1.7&amp;w=189&amp;h=153&amp;c=7&amp;rs=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7422" y="3929066"/>
            <a:ext cx="29289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ouse_1 (270x476, 17Kb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072230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se_8 (270x403, 24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85818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se_7 (560x393, 57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3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64386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se_9 (270x403, 18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85791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571481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00052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ВЫСОКИЙ – НИЗКИЙ</a:t>
            </a:r>
          </a:p>
          <a:p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ТЯЖЁЛЫЙ – ЛЁГКИЙ</a:t>
            </a:r>
          </a:p>
          <a:p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НОВЫЙ - СТАРЫЙ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ru-RU" sz="5300" dirty="0" smtClean="0">
                <a:solidFill>
                  <a:schemeClr val="bg1"/>
                </a:solidFill>
              </a:rPr>
              <a:t>. </a:t>
            </a:r>
            <a:r>
              <a:rPr lang="ru-RU" sz="6000" i="1" dirty="0" smtClean="0">
                <a:solidFill>
                  <a:schemeClr val="bg1"/>
                </a:solidFill>
              </a:rPr>
              <a:t>Строители строят дом. В лесу растёт ёлка. На небе много звёзд.</a:t>
            </a:r>
            <a:endParaRPr lang="ru-RU" sz="53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6058"/>
            <a:ext cx="7854696" cy="3857652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</a:rPr>
              <a:t>2. Строители строят дом. Каменщик кладёт кирпичи. Кровельщик кроет крышу. 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305800" cy="371477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Строители строят дом. Каменщик кладёт кирпичи. Кровельщик кроет крышу.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ts1.mm.bing.net/th?id=H.4511211156735264&amp;pid=1.7&amp;w=189&amp;h=153&amp;c=7&amp;rs=1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786322"/>
            <a:ext cx="1584201" cy="124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jobaster.ru/wp-content/gallery/img/krovelsi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AC7E5"/>
              </a:clrFrom>
              <a:clrTo>
                <a:srgbClr val="AAC7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57166"/>
            <a:ext cx="1714512" cy="146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torange.ru/photo/10/13/Луг-1324284577_69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835824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285860"/>
            <a:ext cx="6557986" cy="43529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zvuki_prirody_-_vecher_v_lesu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29642" cy="1347046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chemeClr val="accent3">
                    <a:lumMod val="75000"/>
                  </a:schemeClr>
                </a:solidFill>
              </a:rPr>
              <a:t>Инструменты</a:t>
            </a:r>
            <a:endParaRPr lang="ru-RU" sz="8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ts3.mm.bing.net/th?id=H.4707362312095718&amp;pid=1.7&amp;w=223&amp;h=155&amp;c=7&amp;rs=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00504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datai/predmety/Instrumenty-1.files/0004-004-Molotok.pn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71678"/>
            <a:ext cx="2928926" cy="290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ts1.mm.bing.net/th?id=H.5062745055430316&amp;pid=1.7&amp;w=228&amp;h=154&amp;c=7&amp;rs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000240"/>
            <a:ext cx="328614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for-designer.ru/images/cliparts/20342de78271100116b81cedf18900de.jpe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771530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houses.ru/i/fck/Image/PROJECTS/200-300/205-8/skaz-terem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7215238" cy="5715040"/>
          </a:xfrm>
          <a:prstGeom prst="rect">
            <a:avLst/>
          </a:prstGeom>
          <a:noFill/>
        </p:spPr>
      </p:pic>
      <p:pic>
        <p:nvPicPr>
          <p:cNvPr id="3" name="терем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68344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mukhacheva.ucoz.ru/fb17456b6e8b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datai/russkij-jazyk/Slovari/0008-019-TOLKOVYJ-SLOVAR-S.I.-OZHEGOVA-Tolkovym-ne-ottogo-nazvan-slovar-cht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85926"/>
            <a:ext cx="40719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p3-club.eu/shop/images/f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071702" cy="2924756"/>
          </a:xfrm>
          <a:prstGeom prst="rect">
            <a:avLst/>
          </a:prstGeom>
          <a:noFill/>
        </p:spPr>
      </p:pic>
      <p:pic>
        <p:nvPicPr>
          <p:cNvPr id="7172" name="Picture 4" descr="http://sasa.at.ua/_nw/17/58211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143140" cy="3115122"/>
          </a:xfrm>
          <a:prstGeom prst="rect">
            <a:avLst/>
          </a:prstGeom>
          <a:noFill/>
        </p:spPr>
      </p:pic>
      <p:pic>
        <p:nvPicPr>
          <p:cNvPr id="7176" name="Picture 8" descr="http://ts2.mm.bing.net/th?id=H.4703814695649549&amp;pid=1.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85728"/>
            <a:ext cx="2889906" cy="2928958"/>
          </a:xfrm>
          <a:prstGeom prst="rect">
            <a:avLst/>
          </a:prstGeom>
          <a:noFill/>
        </p:spPr>
      </p:pic>
      <p:pic>
        <p:nvPicPr>
          <p:cNvPr id="7180" name="Picture 12" descr="http://www.wwww4.com/w3764/4428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214686"/>
            <a:ext cx="2516686" cy="3371870"/>
          </a:xfrm>
          <a:prstGeom prst="rect">
            <a:avLst/>
          </a:prstGeom>
          <a:noFill/>
        </p:spPr>
      </p:pic>
      <p:pic>
        <p:nvPicPr>
          <p:cNvPr id="7184" name="Picture 16" descr="http://skazochnyj-domik.ru/wp-content/uploads/2012/02/rtrt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005064"/>
            <a:ext cx="2500330" cy="2500330"/>
          </a:xfrm>
          <a:prstGeom prst="rect">
            <a:avLst/>
          </a:prstGeom>
          <a:noFill/>
        </p:spPr>
      </p:pic>
      <p:pic>
        <p:nvPicPr>
          <p:cNvPr id="14" name="Picture 10" descr="http://s-marshak.ru/books/d/d23/d23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500042"/>
            <a:ext cx="2571104" cy="3357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torange.ru/photo/10/13/Луг-1324284577_69.jpg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04"/>
            <a:ext cx="835824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kamaz-kamaz.ru/uploads/posts/2010-09/1284633747_kamaz-6540-samosva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2924944"/>
            <a:ext cx="3168352" cy="2096764"/>
          </a:xfrm>
          <a:prstGeom prst="rect">
            <a:avLst/>
          </a:prstGeom>
          <a:noFill/>
        </p:spPr>
      </p:pic>
      <p:pic>
        <p:nvPicPr>
          <p:cNvPr id="5128" name="Picture 8" descr="http://img09.emarket.ua/images_emarketua/24055053_1_644x461/buldozer-shantui-sd-23-donec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005064"/>
            <a:ext cx="3281873" cy="2187915"/>
          </a:xfrm>
          <a:prstGeom prst="rect">
            <a:avLst/>
          </a:prstGeom>
          <a:noFill/>
        </p:spPr>
      </p:pic>
      <p:pic>
        <p:nvPicPr>
          <p:cNvPr id="8" name="construct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388424" y="6093296"/>
            <a:ext cx="304800" cy="304800"/>
          </a:xfrm>
          <a:prstGeom prst="rect">
            <a:avLst/>
          </a:prstGeom>
        </p:spPr>
      </p:pic>
      <p:pic>
        <p:nvPicPr>
          <p:cNvPr id="5130" name="Picture 10" descr="http://www.xrest.ru/images/collection/01163/461/original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221088"/>
            <a:ext cx="3223316" cy="2000264"/>
          </a:xfrm>
          <a:prstGeom prst="rect">
            <a:avLst/>
          </a:prstGeom>
          <a:noFill/>
        </p:spPr>
      </p:pic>
      <p:pic>
        <p:nvPicPr>
          <p:cNvPr id="9" name="Рисунок 8" descr="9903045_d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1484784"/>
            <a:ext cx="1862069" cy="2842759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8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7467E-6 L 0.08681 0.0048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96044E-6 C 0.00365 -0.00115 0.00556 -0.00115 0.00834 -0.00485 C 0.00938 -0.00624 0.00955 -0.00855 0.01077 -0.00971 C 0.01215 -0.01133 0.01979 -0.01249 0.02049 -0.01272 C 0.02535 -0.01711 0.02639 -0.01526 0.03125 -0.01133 C 0.03438 -0.003 0.03577 -0.00254 0.04219 6.96044E-6 C 0.04462 0.00093 0.04931 0.00324 0.04931 0.00324 C 0.05903 0.00278 0.06875 0.00301 0.0783 0.00162 C 0.0849 0.0007 0.08993 -0.00601 0.09636 -0.00809 C 0.10469 -0.01549 0.10104 -0.01642 0.10712 -0.01133 C 0.10799 -0.00971 0.10816 -0.00693 0.10955 -0.00647 C 0.11511 -0.00462 0.11667 -0.00855 0.12049 -0.01133 C 0.12639 -0.01572 0.13299 -0.01757 0.13854 -0.02243 C 0.14063 -0.01387 0.14202 -0.00578 0.14809 6.96044E-6 C 0.15209 0.00371 0.15816 0.00533 0.16146 0.00972 " pathEditMode="relative" ptsTypes="ffffffffffffffA">
                                      <p:cBhvr>
                                        <p:cTn id="31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69813E-6 C 0.00399 -0.0081 0.00156 -0.01226 -0.00243 -0.01943 C -0.00903 -0.01758 -0.0132 -0.01411 -0.01927 -0.01134 C -0.02049 -0.01295 -0.02153 -0.0148 -0.02292 -0.01619 C -0.02518 -0.01851 -0.03021 -0.02267 -0.03021 -0.02267 C -0.04532 -0.02013 -0.03542 -0.02452 -0.04341 -0.01619 C -0.04566 -0.01388 -0.0507 -0.00972 -0.0507 -0.00972 C -0.05313 -0.00486 -0.05417 -0.00093 -0.05538 0.00463 C -0.05417 0.00625 -0.0533 0.00833 -0.05191 0.00948 C -0.03993 0.01851 -0.0474 0.00902 -0.04341 0.01434 " pathEditMode="relative" ptsTypes="fffffffffA">
                                      <p:cBhvr>
                                        <p:cTn id="33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42401E-6 C -0.00434 -0.00208 -0.00746 -0.00578 -0.01198 -0.00786 C -0.01597 -0.00693 -0.02031 -0.00717 -0.02396 -0.00485 C -0.02656 -0.00323 -0.03125 0.00162 -0.03125 0.00162 C -0.03733 0.00024 -0.04358 -0.00023 -0.0493 -0.00323 C -0.06111 -0.00971 -0.04375 -0.00323 -0.05781 -0.00786 C -0.06823 -0.0074 -0.07864 -0.00717 -0.08906 -0.00624 C -0.09288 -0.00601 -0.1 -0.00161 -0.1 -0.00161 C -0.10382 0.0162 -0.12274 0.00209 -0.13368 -0.00161 C -0.13871 -0.00624 -0.1441 -0.00971 -0.1493 -0.01434 C -0.16233 -0.00994 -0.17778 -0.01411 -0.19149 -0.01272 C -0.19583 -0.01318 -0.20035 -0.01341 -0.20469 -0.01434 C -0.20729 -0.0148 -0.2092 -0.01873 -0.21198 -0.01919 C -0.22187 -0.02058 -0.23194 -0.02035 -0.24201 -0.02081 C -0.24253 -0.02197 -0.24566 -0.02984 -0.24566 -0.03215 C -0.24566 -0.05204 -0.23368 -0.04903 -0.22153 -0.05135 C -0.21111 -0.06083 -0.21823 -0.05736 -0.2059 -0.05621 C -0.19826 -0.05551 -0.19062 -0.05505 -0.18299 -0.05459 C -0.17049 -0.04903 -0.1783 -0.05112 -0.15903 -0.05297 C -0.1566 -0.05366 -0.15035 -0.0569 -0.14809 -0.05297 C -0.14635 -0.04996 -0.14809 -0.0451 -0.14687 -0.04163 C -0.14635 -0.04001 -0.14444 -0.04024 -0.14323 -0.04001 C -0.13802 -0.03909 -0.13281 -0.03886 -0.1276 -0.03839 C -0.1184 -0.02613 -0.11371 -0.03307 -0.09757 -0.03516 C -0.09305 -0.03724 -0.08871 -0.03955 -0.0842 -0.04163 C -0.07517 -0.05968 -0.09878 -0.05019 -0.10712 -0.04973 C -0.1276 -0.04418 -0.11371 -0.04441 -0.15052 -0.04811 C -0.15503 -0.0569 -0.16076 -0.06638 -0.16736 -0.07217 C -0.16944 -0.0717 -0.17153 -0.0717 -0.17344 -0.07055 C -0.18229 -0.06453 -0.17239 -0.06569 -0.18055 -0.06569 " pathEditMode="relative" ptsTypes="fffffffffffffffffffffffffffffA">
                                      <p:cBhvr>
                                        <p:cTn id="35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00208E-6 C 0.01007 0.00047 0.02014 -0.00092 0.03004 0.00163 C 0.03299 0.00232 0.03108 0.00949 0.03247 0.01296 C 0.03507 0.0199 0.03907 0.01967 0.04445 0.02106 C 0.04653 0.02915 0.04948 0.0273 0.05538 0.02568 C 0.06597 0.01689 0.06771 0.02684 0.07587 0.03054 C 0.08438 0.02291 0.08021 0.03239 0.08316 0.03864 C 0.08542 0.0435 0.09236 0.04303 0.09514 0.0435 C 0.09479 0.04512 0.09393 0.04835 0.09393 0.04835 " pathEditMode="relative" ptsTypes="ffffffffA">
                                      <p:cBhvr>
                                        <p:cTn id="3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1 -0.02591 C 0.07587 -0.02545 0.0724 -0.02429 0.06875 -0.02429 C 0.0651 -0.02429 0.06128 -0.02915 0.05781 -0.03077 C 0.04983 -0.02799 0.0467 -0.01735 0.03976 -0.01157 C 0.0283 -0.01504 0.03438 -0.01573 0.01806 -0.01782 C -0.01597 -0.01411 -0.00208 -0.0118 -0.02396 -0.01782 C -0.02812 -0.02614 -0.03177 -0.02452 -0.03976 -0.02591 C -0.05035 -0.03077 -0.04444 -0.02961 -0.05781 -0.02753 C -0.05486 -0.01596 -0.06354 0.00832 -0.05174 0.003 C -0.0441 -0.00463 -0.03524 -0.00764 -0.02639 -0.01157 C -0.01007 -0.00949 -0.01632 -0.00902 -0.00469 -0.00509 C -0.00312 -0.00347 2.77556E-17 -0.00023 2.77556E-17 3.47444E-6 " pathEditMode="relative" rAng="0" ptsTypes="fffffffffffA">
                                      <p:cBhvr>
                                        <p:cTn id="39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78695E-6 C -0.0073 0.00232 -0.00487 0.00579 -0.01216 0.0081 C -0.02136 -0.00022 -0.0165 0.00047 -0.02657 0.00487 C -0.029 0.00602 -0.03368 0.0081 -0.03368 0.0081 C -0.03733 0.01273 -0.04063 0.01527 -0.04341 0.02083 C -0.04497 0.01967 -0.04671 0.01874 -0.04827 0.01759 C -0.0507 0.01551 -0.05539 0.01111 -0.05539 0.01111 C -0.05938 0.01296 -0.06025 0.01273 -0.05782 0.01273 " pathEditMode="relative" ptsTypes="fffffffA">
                                      <p:cBhvr>
                                        <p:cTn id="41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use_10 (560x513, 81Kb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9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5</TotalTime>
  <Words>53</Words>
  <Application>Microsoft Office PowerPoint</Application>
  <PresentationFormat>Экран (4:3)</PresentationFormat>
  <Paragraphs>9</Paragraphs>
  <Slides>18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Презентация1</vt:lpstr>
      <vt:lpstr>        Тема «Развитие речи. Деловая игра «Стройка»</vt:lpstr>
      <vt:lpstr>Слайд 2</vt:lpstr>
      <vt:lpstr>Инструменты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1. Строители строят дом. В лесу растёт ёлка. На небе много звёзд.</vt:lpstr>
      <vt:lpstr>Строители строят дом. Каменщик кладёт кирпичи. Кровельщик кроет крышу.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Тема «Развитие речи. Деловая игра «Стройка»</dc:title>
  <dc:creator>Admin</dc:creator>
  <cp:lastModifiedBy>Admin</cp:lastModifiedBy>
  <cp:revision>1</cp:revision>
  <dcterms:created xsi:type="dcterms:W3CDTF">2013-01-23T12:37:02Z</dcterms:created>
  <dcterms:modified xsi:type="dcterms:W3CDTF">2013-01-23T12:42:25Z</dcterms:modified>
</cp:coreProperties>
</file>