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0.jpeg"/><Relationship Id="rId7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347806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Нелетающие птицы</a:t>
            </a:r>
            <a:endParaRPr lang="ru-RU" sz="6000" dirty="0"/>
          </a:p>
        </p:txBody>
      </p:sp>
      <p:pic>
        <p:nvPicPr>
          <p:cNvPr id="1026" name="Picture 2" descr="F:\не летающие птицы\тристанский пастуш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214554"/>
            <a:ext cx="2897413" cy="1928826"/>
          </a:xfrm>
          <a:prstGeom prst="rect">
            <a:avLst/>
          </a:prstGeom>
          <a:noFill/>
        </p:spPr>
      </p:pic>
      <p:pic>
        <p:nvPicPr>
          <p:cNvPr id="1027" name="Picture 3" descr="F:\не летающие птицы\казуар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31676">
            <a:off x="6576179" y="2334622"/>
            <a:ext cx="2057415" cy="2286016"/>
          </a:xfrm>
          <a:prstGeom prst="rect">
            <a:avLst/>
          </a:prstGeom>
          <a:noFill/>
        </p:spPr>
      </p:pic>
      <p:pic>
        <p:nvPicPr>
          <p:cNvPr id="3" name="Picture 2" descr="F:\не летающие птицы\Нанду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60047">
            <a:off x="214282" y="2500306"/>
            <a:ext cx="2786082" cy="1959118"/>
          </a:xfrm>
          <a:prstGeom prst="rect">
            <a:avLst/>
          </a:prstGeom>
          <a:noFill/>
        </p:spPr>
      </p:pic>
      <p:pic>
        <p:nvPicPr>
          <p:cNvPr id="4" name="Picture 3" descr="F:\не летающие птицы\пингвины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4500570"/>
            <a:ext cx="2544400" cy="1714488"/>
          </a:xfrm>
          <a:prstGeom prst="rect">
            <a:avLst/>
          </a:prstGeom>
          <a:noFill/>
        </p:spPr>
      </p:pic>
      <p:pic>
        <p:nvPicPr>
          <p:cNvPr id="5" name="Picture 4" descr="F:\не летающие птицы\Страус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63218">
            <a:off x="6314388" y="4459875"/>
            <a:ext cx="2428892" cy="1821669"/>
          </a:xfrm>
          <a:prstGeom prst="rect">
            <a:avLst/>
          </a:prstGeom>
          <a:noFill/>
        </p:spPr>
      </p:pic>
      <p:pic>
        <p:nvPicPr>
          <p:cNvPr id="1028" name="Picture 4" descr="F:\не летающие птицы\Киви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272680">
            <a:off x="475340" y="4330829"/>
            <a:ext cx="2500330" cy="187524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00166" y="6286520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Презентацию на тему «Нелетающие птицы» 1 класс </a:t>
            </a:r>
          </a:p>
          <a:p>
            <a:pPr algn="ctr"/>
            <a:r>
              <a:rPr lang="ru-RU" sz="1200" dirty="0" smtClean="0"/>
              <a:t>Выполнила учитель начальных классов Горькова Анна Николаевна</a:t>
            </a:r>
          </a:p>
          <a:p>
            <a:pPr algn="ctr"/>
            <a:r>
              <a:rPr lang="ru-RU" sz="1200" dirty="0" smtClean="0"/>
              <a:t>МОУ-СОШ с.Озерное Саратовской области </a:t>
            </a:r>
            <a:r>
              <a:rPr lang="ru-RU" sz="1200" dirty="0" err="1" smtClean="0"/>
              <a:t>Аткарского</a:t>
            </a:r>
            <a:r>
              <a:rPr lang="ru-RU" sz="1200" dirty="0" smtClean="0"/>
              <a:t> района</a:t>
            </a:r>
            <a:endParaRPr lang="ru-RU" sz="1200" dirty="0"/>
          </a:p>
        </p:txBody>
      </p:sp>
    </p:spTree>
  </p:cSld>
  <p:clrMapOvr>
    <a:masterClrMapping/>
  </p:clrMapOvr>
  <p:transition spd="slow" advClick="0" advTm="1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e6dd0476b.gif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642910" y="357166"/>
            <a:ext cx="8120715" cy="2303472"/>
          </a:xfrm>
        </p:spPr>
      </p:pic>
      <p:pic>
        <p:nvPicPr>
          <p:cNvPr id="1027" name="Picture 3" descr="C:\Users\1\Desktop\555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143380"/>
            <a:ext cx="2143135" cy="2143135"/>
          </a:xfrm>
          <a:prstGeom prst="rect">
            <a:avLst/>
          </a:prstGeom>
          <a:noFill/>
        </p:spPr>
      </p:pic>
      <p:pic>
        <p:nvPicPr>
          <p:cNvPr id="1028" name="Picture 4" descr="C:\Users\1\Desktop\55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786058"/>
            <a:ext cx="8289555" cy="100013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39593E-6 L 0.53368 -0.0210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С т </a:t>
            </a:r>
            <a:r>
              <a:rPr lang="ru-RU" sz="4400" b="1" dirty="0" err="1" smtClean="0">
                <a:solidFill>
                  <a:srgbClr val="002060"/>
                </a:solidFill>
              </a:rPr>
              <a:t>р</a:t>
            </a:r>
            <a:r>
              <a:rPr lang="ru-RU" sz="4400" b="1" dirty="0" smtClean="0">
                <a:solidFill>
                  <a:srgbClr val="002060"/>
                </a:solidFill>
              </a:rPr>
              <a:t> а у с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2928958" cy="52721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Страус -нелетающая птица. Вес страуса достигает 156 кг, высота 2,7м.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Страус не имеет зубов. Для переваривания пищи он глотает мелкие камешки.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Страусы способны к полёты; могут долго обходится без воды; очень любят купаться.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Питаются страусы растениями, насекомыми, грызунами.</a:t>
            </a:r>
          </a:p>
          <a:p>
            <a:pPr>
              <a:buNone/>
            </a:pP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Страус 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71802" y="1928802"/>
            <a:ext cx="5832508" cy="4357717"/>
          </a:xfrm>
        </p:spPr>
      </p:pic>
    </p:spTree>
  </p:cSld>
  <p:clrMapOvr>
    <a:masterClrMapping/>
  </p:clrMapOvr>
  <p:transition spd="slow" advTm="3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Тристанский пастушок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2051" name="Picture 3" descr="F:\не летающие птицы\тристанский пастуш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714620"/>
            <a:ext cx="5048425" cy="394335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1500174"/>
            <a:ext cx="8286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Тристанский пастушок – самая маленькая нелетающая птица.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4942" y="2500306"/>
            <a:ext cx="37147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Обитает птица на архипелаге Тристан да Кунья, прячется в кустарниках.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Размер птицы 13-15 см, масса тела 37-40 г, питается ягодами, семенами.</a:t>
            </a:r>
            <a:endParaRPr lang="ru-RU" sz="2800" dirty="0"/>
          </a:p>
        </p:txBody>
      </p:sp>
    </p:spTree>
  </p:cSld>
  <p:clrMapOvr>
    <a:masterClrMapping/>
  </p:clrMapOvr>
  <p:transition spd="slow" advTm="3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П и </a:t>
            </a:r>
            <a:r>
              <a:rPr lang="ru-RU" sz="4400" b="1" dirty="0" err="1" smtClean="0">
                <a:solidFill>
                  <a:srgbClr val="002060"/>
                </a:solidFill>
              </a:rPr>
              <a:t>н</a:t>
            </a:r>
            <a:r>
              <a:rPr lang="ru-RU" sz="4400" b="1" dirty="0" smtClean="0">
                <a:solidFill>
                  <a:srgbClr val="002060"/>
                </a:solidFill>
              </a:rPr>
              <a:t> г в и </a:t>
            </a:r>
            <a:r>
              <a:rPr lang="ru-RU" sz="4400" b="1" dirty="0" err="1" smtClean="0">
                <a:solidFill>
                  <a:srgbClr val="002060"/>
                </a:solidFill>
              </a:rPr>
              <a:t>н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285860"/>
            <a:ext cx="4357718" cy="55721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Пингвины – нелетающие морские птицы. Они живут в Антарктиде, продолжительность жизни 25 лет.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Питаются пингвины рыбой, </a:t>
            </a:r>
            <a:r>
              <a:rPr lang="ru-RU" sz="2400" dirty="0" err="1" smtClean="0">
                <a:solidFill>
                  <a:srgbClr val="002060"/>
                </a:solidFill>
              </a:rPr>
              <a:t>крилью</a:t>
            </a:r>
            <a:r>
              <a:rPr lang="ru-RU" sz="2400" dirty="0" smtClean="0">
                <a:solidFill>
                  <a:srgbClr val="002060"/>
                </a:solidFill>
              </a:rPr>
              <a:t>, сардинами. 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На суши пингвины общаются по средствам криков, а под водой не подают звуков.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При нырянии уши пингвинов плотно закрываются особыми перьями.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пингвины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1" y="1928802"/>
            <a:ext cx="4337646" cy="4071966"/>
          </a:xfrm>
        </p:spPr>
      </p:pic>
    </p:spTree>
  </p:cSld>
  <p:clrMapOvr>
    <a:masterClrMapping/>
  </p:clrMapOvr>
  <p:transition spd="slow" advTm="3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Н а </a:t>
            </a:r>
            <a:r>
              <a:rPr lang="ru-RU" sz="4400" b="1" dirty="0" err="1" smtClean="0">
                <a:solidFill>
                  <a:srgbClr val="002060"/>
                </a:solidFill>
              </a:rPr>
              <a:t>н</a:t>
            </a:r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r>
              <a:rPr lang="ru-RU" sz="4400" b="1" dirty="0" err="1" smtClean="0">
                <a:solidFill>
                  <a:srgbClr val="002060"/>
                </a:solidFill>
              </a:rPr>
              <a:t>д</a:t>
            </a:r>
            <a:r>
              <a:rPr lang="ru-RU" sz="4400" b="1" dirty="0" smtClean="0">
                <a:solidFill>
                  <a:srgbClr val="002060"/>
                </a:solidFill>
              </a:rPr>
              <a:t> у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F:\не летающие птицы\Нанд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496"/>
            <a:ext cx="5391150" cy="37909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1500174"/>
            <a:ext cx="814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Нанду обитает в умеренных широтах Южной Америки. Нанду похожа на страуса. В отличии от страуса, у нанду  шея покрыта перьями, на ногах по три пальца.</a:t>
            </a:r>
          </a:p>
          <a:p>
            <a:pPr algn="ctr"/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2132" y="2703016"/>
            <a:ext cx="33575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     На каждом крыле у птицы есть по одному когтю, которые используют как оружие. Нанду хорошие пловцы, могут переплывать реки. Эти птицы всеядны, долго обходятся без воды.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Tm="3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К и в и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Киви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929015" y="1785926"/>
            <a:ext cx="5048286" cy="3786214"/>
          </a:xfrm>
        </p:spPr>
      </p:pic>
      <p:sp>
        <p:nvSpPr>
          <p:cNvPr id="5" name="TextBox 4"/>
          <p:cNvSpPr txBox="1"/>
          <p:nvPr/>
        </p:nvSpPr>
        <p:spPr>
          <a:xfrm>
            <a:off x="357158" y="1643050"/>
            <a:ext cx="35719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Киви – нелетающая бескрылая птица, водится только в Новой Зеландии. Весит 3-3,5 кг, длиной 50-80 см. Тело киви покрыто волосяными перьями . Питаются птицы после заката. Рацион их насекомые, моллюски,  земляные черви, опавшие ягоды и плоды.  Птицы обладают хорошим слухом и обонянием. Днем прячутся в норах , которые могут иметь несколько входов.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Tm="3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К а </a:t>
            </a:r>
            <a:r>
              <a:rPr lang="ru-RU" sz="4400" b="1" dirty="0" err="1" smtClean="0">
                <a:solidFill>
                  <a:srgbClr val="002060"/>
                </a:solidFill>
              </a:rPr>
              <a:t>з</a:t>
            </a:r>
            <a:r>
              <a:rPr lang="ru-RU" sz="4400" b="1" dirty="0" smtClean="0">
                <a:solidFill>
                  <a:srgbClr val="002060"/>
                </a:solidFill>
              </a:rPr>
              <a:t> у а </a:t>
            </a:r>
            <a:r>
              <a:rPr lang="ru-RU" sz="4400" b="1" dirty="0" err="1" smtClean="0">
                <a:solidFill>
                  <a:srgbClr val="002060"/>
                </a:solidFill>
              </a:rPr>
              <a:t>р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F:\не летающие птицы\казуар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78054"/>
            <a:ext cx="3714776" cy="412752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1500174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Казуары обитают в тропических лесах Австралии. Достигают в высоту 1,5-1,8м и весят до 60кг. </a:t>
            </a:r>
            <a:r>
              <a:rPr lang="ru-RU" sz="2000" dirty="0" smtClean="0">
                <a:solidFill>
                  <a:srgbClr val="002060"/>
                </a:solidFill>
              </a:rPr>
              <a:t>Продолжительность</a:t>
            </a:r>
            <a:r>
              <a:rPr lang="ru-RU" sz="2400" dirty="0" smtClean="0">
                <a:solidFill>
                  <a:srgbClr val="002060"/>
                </a:solidFill>
              </a:rPr>
              <a:t> жизни 12-19 лет.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6248" y="2714620"/>
            <a:ext cx="46434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Перья у птицы мягкие. Каждый год у казуаров бывает линька. Хвостовых перьев они не имеют.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Питается птица упавшими фруктами и фруктами с нижних веток деревьев, грибами, улитками, насекомыми, лягушками, змеями.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Tm="3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dirty="0" err="1" smtClean="0"/>
              <a:t>Моа</a:t>
            </a:r>
            <a:endParaRPr lang="ru-RU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не летающие птицы\мо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000240"/>
            <a:ext cx="3289300" cy="4445000"/>
          </a:xfrm>
          <a:prstGeom prst="rect">
            <a:avLst/>
          </a:prstGeom>
          <a:noFill/>
        </p:spPr>
      </p:pic>
      <p:pic>
        <p:nvPicPr>
          <p:cNvPr id="5" name="Содержимое 4" descr="моа1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286116" y="500042"/>
            <a:ext cx="5638800" cy="3449066"/>
          </a:xfrm>
        </p:spPr>
      </p:pic>
      <p:sp>
        <p:nvSpPr>
          <p:cNvPr id="7" name="TextBox 6"/>
          <p:cNvSpPr txBox="1"/>
          <p:nvPr/>
        </p:nvSpPr>
        <p:spPr>
          <a:xfrm>
            <a:off x="3571868" y="4214818"/>
            <a:ext cx="52149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Моа</a:t>
            </a:r>
            <a:r>
              <a:rPr lang="ru-RU" sz="2800" dirty="0" smtClean="0"/>
              <a:t>- вымершие бескрылые птицы.</a:t>
            </a:r>
          </a:p>
          <a:p>
            <a:pPr algn="ctr"/>
            <a:r>
              <a:rPr lang="ru-RU" sz="2800" dirty="0" smtClean="0"/>
              <a:t>В высоту птицы достигали 3,5 метра, весили до 250 кг.</a:t>
            </a:r>
            <a:endParaRPr lang="ru-RU" sz="2800" dirty="0"/>
          </a:p>
        </p:txBody>
      </p:sp>
    </p:spTree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Вспомним птиц?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F:\не летающие птицы\пингвины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6405584" cy="48041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5984" y="1785926"/>
            <a:ext cx="4214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Пингвины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6147" name="Picture 3" descr="F:\не летающие птицы\тристанский пастуш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428736"/>
            <a:ext cx="6357982" cy="496625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71604" y="1500174"/>
            <a:ext cx="5715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Тристанский пастушок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6148" name="Picture 4" descr="F:\не летающие птицы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1" y="1500174"/>
            <a:ext cx="6564573" cy="485778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00232" y="4214818"/>
            <a:ext cx="4714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Страус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6149" name="Picture 5" descr="F:\не летающие птицы\Казуар_Шлемоносый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1142984"/>
            <a:ext cx="6157932" cy="521858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29058" y="1571612"/>
            <a:ext cx="3071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Казуар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6150" name="Picture 6" descr="F:\не летающие птицы\Кив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1500174"/>
            <a:ext cx="6477000" cy="48577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143504" y="1857364"/>
            <a:ext cx="2428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Киви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6151" name="Picture 7" descr="F:\не летающие птицы\Нанду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38" y="1643050"/>
            <a:ext cx="6806714" cy="478634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714744" y="2643182"/>
            <a:ext cx="3000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Нанду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6152" name="Picture 8" descr="F:\не летающие птицы\моа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85852" y="1162268"/>
            <a:ext cx="4214842" cy="569573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214942" y="2571744"/>
            <a:ext cx="3500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FF0000"/>
                </a:solidFill>
              </a:rPr>
              <a:t>Моа</a:t>
            </a:r>
            <a:r>
              <a:rPr lang="ru-RU" sz="3600" b="1" dirty="0" smtClean="0">
                <a:solidFill>
                  <a:srgbClr val="FF0000"/>
                </a:solidFill>
              </a:rPr>
              <a:t> -вымершая бескрылая птица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6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6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6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2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6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6" grpId="0"/>
      <p:bldP spid="6" grpId="1"/>
      <p:bldP spid="8" grpId="0"/>
      <p:bldP spid="8" grpId="1"/>
      <p:bldP spid="10" grpId="0"/>
      <p:bldP spid="10" grpId="1"/>
      <p:bldP spid="12" grpId="0"/>
      <p:bldP spid="12" grpId="1"/>
      <p:bldP spid="14" grpId="0"/>
      <p:bldP spid="14" grpId="1"/>
      <p:bldP spid="16" grpId="0"/>
      <p:bldP spid="16" grpId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144</TotalTime>
  <Words>407</Words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Официальная</vt:lpstr>
      <vt:lpstr>Нелетающие птицы</vt:lpstr>
      <vt:lpstr>С т р а у с</vt:lpstr>
      <vt:lpstr>Тристанский пастушок</vt:lpstr>
      <vt:lpstr>П и н г в и н</vt:lpstr>
      <vt:lpstr>Н а н д у</vt:lpstr>
      <vt:lpstr>К и в и</vt:lpstr>
      <vt:lpstr>К а з у а р</vt:lpstr>
      <vt:lpstr>Моа</vt:lpstr>
      <vt:lpstr>Вспомним птиц?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Нелетающие птицы</dc:title>
  <cp:lastModifiedBy>1</cp:lastModifiedBy>
  <cp:revision>27</cp:revision>
  <dcterms:modified xsi:type="dcterms:W3CDTF">2015-02-04T22:10:21Z</dcterms:modified>
</cp:coreProperties>
</file>