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4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7D15"/>
    <a:srgbClr val="7929BB"/>
    <a:srgbClr val="72512C"/>
    <a:srgbClr val="8D6437"/>
    <a:srgbClr val="1616C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slide" Target="slide5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7.xml"/><Relationship Id="rId3" Type="http://schemas.openxmlformats.org/officeDocument/2006/relationships/slide" Target="slide9.xml"/><Relationship Id="rId7" Type="http://schemas.openxmlformats.org/officeDocument/2006/relationships/slide" Target="slide13.xml"/><Relationship Id="rId12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14.xml"/><Relationship Id="rId5" Type="http://schemas.openxmlformats.org/officeDocument/2006/relationships/slide" Target="slide11.xml"/><Relationship Id="rId10" Type="http://schemas.openxmlformats.org/officeDocument/2006/relationships/slide" Target="slide16.xml"/><Relationship Id="rId4" Type="http://schemas.openxmlformats.org/officeDocument/2006/relationships/slide" Target="slide7.xml"/><Relationship Id="rId9" Type="http://schemas.openxmlformats.org/officeDocument/2006/relationships/slide" Target="slide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slide" Target="slide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  класс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Выполнила  учитель  Кузьмина  Ю.Б.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285860"/>
            <a:ext cx="6660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Окружающий  мир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714356"/>
            <a:ext cx="3000396" cy="830997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1616C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рыбы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1616C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 descr="http://oceanservice.noaa.gov/education/yos/multimedia/weirdfins/puffer24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2500330" cy="221457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://www.technomor.spb.ru/uploads/posts/2012-07/1342088605_rybaki-reshayut-svoi-problemy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000240"/>
            <a:ext cx="2867025" cy="2867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Рисунок 4" descr="http://aquahobbi.ru/_pu/0/2100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429132"/>
            <a:ext cx="2571768" cy="1785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http://pravomsk.ru/v10photos/507336992-16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5000636"/>
            <a:ext cx="2071702" cy="12858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Рисунок 6" descr="http://www.astrologo.ru/imason/Rb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2000240"/>
            <a:ext cx="2714612" cy="20002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Рисунок 7" descr="http://img.brothersoft.com/s_screenshot/softimage/f/free_fish_aquarium_screensaver-47267-1231816297.jpe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6" y="4214818"/>
            <a:ext cx="2714644" cy="20002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Улыбающееся лицо 8">
            <a:hlinkClick r:id="rId8" action="ppaction://hlinksldjump"/>
          </p:cNvPr>
          <p:cNvSpPr/>
          <p:nvPr/>
        </p:nvSpPr>
        <p:spPr>
          <a:xfrm>
            <a:off x="8572528" y="214290"/>
            <a:ext cx="357190" cy="35719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714356"/>
            <a:ext cx="3643338" cy="830997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929B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птицы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929BB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 descr="http://www.forums.mk.ua/uploads/monthly_03_2011/post-23226-1299771735_thum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3067050" cy="34290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://i.smartphone.ua/img/wp/494/4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5143512"/>
            <a:ext cx="2286000" cy="1524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Рисунок 4" descr="http://ptis.ucoz.ru/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5500702"/>
            <a:ext cx="1524000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http://files.myopera.com/keerio2k/albums/5000732/thumbs/By%20keerio2k0048.jpg_thumb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5143512"/>
            <a:ext cx="2143140" cy="15716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Рисунок 6" descr="http://www.ddjmusic.ru/_ph/12/1/39530902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5500702"/>
            <a:ext cx="1524000" cy="114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Рисунок 7" descr="http://www.thewallpapers.org/photo/34580/Australian_Masked_Owl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1857364"/>
            <a:ext cx="4756163" cy="31432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Улыбающееся лицо 8">
            <a:hlinkClick r:id="rId8" action="ppaction://hlinksldjump"/>
          </p:cNvPr>
          <p:cNvSpPr/>
          <p:nvPr/>
        </p:nvSpPr>
        <p:spPr>
          <a:xfrm>
            <a:off x="8572528" y="214290"/>
            <a:ext cx="357190" cy="35719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714356"/>
            <a:ext cx="4904099" cy="830997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2512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паукообразные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2512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 descr="http://www.kartinki24.ru/uploads/gallery/thumb/275/kartinki24_ru_animals_spiders_002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2714644" cy="17145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Рисунок 4" descr="http://www.avdeev.biz/wp-content/uploads/2011-01-10/vorobix-vozbuzhdayut-tolko-svezhie-xity_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86190"/>
            <a:ext cx="2857500" cy="2686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http://setipayka.com/foto/senokosec/foto/small/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928802"/>
            <a:ext cx="2714644" cy="1785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Рисунок 6" descr="http://macroid.ru/_data/thumb/47/1198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3857628"/>
            <a:ext cx="2571768" cy="26432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Рисунок 7" descr="http://www.naseko.ru/scr/naseko_pauk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1928802"/>
            <a:ext cx="2928958" cy="45720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Улыбающееся лицо 8">
            <a:hlinkClick r:id="rId7" action="ppaction://hlinksldjump"/>
          </p:cNvPr>
          <p:cNvSpPr/>
          <p:nvPr/>
        </p:nvSpPr>
        <p:spPr>
          <a:xfrm>
            <a:off x="8572528" y="285728"/>
            <a:ext cx="357190" cy="35719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785794"/>
            <a:ext cx="4584589" cy="830997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1616C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ракообразные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1616C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 descr="http://belgorod.freeadsin.ru/content/root/users/2011/20110528/visitor/images/201105/p20110528174524-m_453c86f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2928958" cy="18573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://www.ru-aqua.ru/images/otd_5/dr_02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929066"/>
            <a:ext cx="2952754" cy="257176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Рисунок 4" descr="http://www.mogved.by/files/ra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928802"/>
            <a:ext cx="2428892" cy="16430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http://www.burchudo.ru/upload/iblock/baa/__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5286388"/>
            <a:ext cx="2405066" cy="12858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Рисунок 6" descr="http://www.art-oboi.ru/modules/shop/images/goods/042_087.jpg.preview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3714752"/>
            <a:ext cx="2428892" cy="15001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Рисунок 7" descr="http://www.zootorg.com/images/normal/211384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1928802"/>
            <a:ext cx="2819400" cy="24288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Рисунок 8" descr="http://www.aquaforum.ua/attachment/1/7/2/8/7/105112.thumb?d=1293042141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4572008"/>
            <a:ext cx="2786082" cy="18573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0" name="Улыбающееся лицо 9">
            <a:hlinkClick r:id="rId9" action="ppaction://hlinksldjump"/>
          </p:cNvPr>
          <p:cNvSpPr/>
          <p:nvPr/>
        </p:nvSpPr>
        <p:spPr>
          <a:xfrm>
            <a:off x="8572528" y="285728"/>
            <a:ext cx="357190" cy="35719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785794"/>
            <a:ext cx="3643338" cy="830997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1616C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моллюски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1616C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 descr="http://upload.wikimedia.org/wikipedia/commons/thumb/a/a1/Snail-WA_edit02.jpg/265px-Snail-WA_edit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500438"/>
            <a:ext cx="2524125" cy="31337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://photo.pravdapskov.ru/upload/news/small/2010-06-09_17-48-27_61675258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143380"/>
            <a:ext cx="3286148" cy="2500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Рисунок 4" descr="http://scharks.ru/opasn_jivotn/osmin_titl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857364"/>
            <a:ext cx="3357586" cy="20717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http://happywoman.com.ua/media/images/pictures/1302853515_jpg_200x150_crop_upscale_q85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857364"/>
            <a:ext cx="2428892" cy="15001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Рисунок 6" descr="http://www.zemle.ru/10-22-Xizn3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1857364"/>
            <a:ext cx="2095502" cy="27860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Рисунок 7" descr="http://www.varbak.com/galeri/kayada-salyangoz-nk19484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8" y="4857760"/>
            <a:ext cx="2047876" cy="17145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Улыбающееся лицо 8">
            <a:hlinkClick r:id="rId8" action="ppaction://hlinksldjump"/>
          </p:cNvPr>
          <p:cNvSpPr/>
          <p:nvPr/>
        </p:nvSpPr>
        <p:spPr>
          <a:xfrm>
            <a:off x="8572528" y="285728"/>
            <a:ext cx="357190" cy="35719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785794"/>
            <a:ext cx="4000528" cy="830997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2512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насекомые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2512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 descr="http://cs5774.userapi.com/g25936192/a_50b9d24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2571768" cy="19288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://pomogisebesam.biz/wp-content/uploads/2010/06/Pchela-na-cvetk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500570"/>
            <a:ext cx="2500330" cy="1785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Рисунок 4" descr="http://zoo.rin.ru/images/arts/img_7874_m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143116"/>
            <a:ext cx="2571754" cy="18573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http://thumbnail064.mylivepage.com/chunk64/2445591/1766/small_1219061745_6.jpg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429132"/>
            <a:ext cx="2405066" cy="1785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Рисунок 6" descr="http://izvestia.vbelgorode.ru/files/img/news/05-10/IMG_5752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2143116"/>
            <a:ext cx="2643206" cy="18573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Рисунок 7" descr="http://www.moscow-info.org/ContentImages/2375/237523/img_225x170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4429132"/>
            <a:ext cx="2714644" cy="18573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Улыбающееся лицо 8">
            <a:hlinkClick r:id="rId8" action="ppaction://hlinksldjump"/>
          </p:cNvPr>
          <p:cNvSpPr/>
          <p:nvPr/>
        </p:nvSpPr>
        <p:spPr>
          <a:xfrm>
            <a:off x="8572528" y="285728"/>
            <a:ext cx="357190" cy="35719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488" y="714356"/>
            <a:ext cx="3357586" cy="830997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2512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черви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2512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 descr="http://i.sabah.com.tr/sbh/2012/02/28/Haber/61791130092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1905000" cy="20002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Рисунок 4" descr="http://divo-gorod.narod.ru/cherv3-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143116"/>
            <a:ext cx="3071814" cy="40005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http://s.qguys.com/diaries/18/61/103809_160_297628668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2143116"/>
            <a:ext cx="2738440" cy="40005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Рисунок 6" descr="http://www.medicus.ru/images/upload/3756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214818"/>
            <a:ext cx="1833566" cy="192882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0" name="Улыбающееся лицо 9">
            <a:hlinkClick r:id="rId6" action="ppaction://hlinksldjump"/>
          </p:cNvPr>
          <p:cNvSpPr/>
          <p:nvPr/>
        </p:nvSpPr>
        <p:spPr>
          <a:xfrm>
            <a:off x="8429652" y="357166"/>
            <a:ext cx="428628" cy="4286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785926"/>
            <a:ext cx="6774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</a:t>
            </a:r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ПАСИБО  ЗА  ВНИМАНИЕ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 descr="http://cs5662.userapi.com/g35954909/a_7434a98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000504"/>
            <a:ext cx="1905000" cy="1905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857232"/>
            <a:ext cx="5210977" cy="769441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2512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Список  литературы: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2512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52" y="2143116"/>
            <a:ext cx="70092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sz="2400" dirty="0" smtClean="0"/>
              <a:t>1.   А.А. Плешаков  «Окружающий  мир»  3  класс</a:t>
            </a:r>
          </a:p>
          <a:p>
            <a:pPr marL="342900" indent="-342900"/>
            <a:r>
              <a:rPr lang="ru-RU" sz="2400" dirty="0" smtClean="0"/>
              <a:t>2.  А.А. Плешаков  «Зелёные  страницы»</a:t>
            </a:r>
          </a:p>
          <a:p>
            <a:pPr marL="457200" indent="-457200"/>
            <a:r>
              <a:rPr lang="ru-RU" sz="2400" dirty="0" smtClean="0"/>
              <a:t>3.  А.А. Плешаков  «От  земли  до  неба» </a:t>
            </a:r>
          </a:p>
          <a:p>
            <a:pPr marL="457200" indent="-457200"/>
            <a:r>
              <a:rPr lang="ru-RU" sz="2400" dirty="0" smtClean="0"/>
              <a:t>     Атлас - определитель  </a:t>
            </a:r>
            <a:endParaRPr lang="ru-RU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785794"/>
            <a:ext cx="3654078" cy="830997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1616C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Аннотация  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1616C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2000240"/>
            <a:ext cx="856356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Данная  презентация  может  быть  использована  на  уроках</a:t>
            </a:r>
          </a:p>
          <a:p>
            <a:r>
              <a:rPr lang="ru-RU" sz="2000" i="1" dirty="0" smtClean="0"/>
              <a:t> «Окружающего  мира»  как  во  </a:t>
            </a:r>
            <a:r>
              <a:rPr lang="ru-RU" sz="2000" b="1" i="1" dirty="0" smtClean="0"/>
              <a:t>2  классе  </a:t>
            </a:r>
            <a:r>
              <a:rPr lang="ru-RU" sz="2000" i="1" dirty="0" smtClean="0"/>
              <a:t>(тема: «Какие  бывают  </a:t>
            </a:r>
          </a:p>
          <a:p>
            <a:r>
              <a:rPr lang="ru-RU" sz="2000" i="1" dirty="0" smtClean="0"/>
              <a:t>ж</a:t>
            </a:r>
            <a:r>
              <a:rPr lang="ru-RU" sz="2000" i="1" dirty="0" smtClean="0"/>
              <a:t>ивотные»),  так  и  в  </a:t>
            </a:r>
            <a:r>
              <a:rPr lang="ru-RU" sz="2000" b="1" i="1" dirty="0" smtClean="0"/>
              <a:t>3  классе  </a:t>
            </a:r>
            <a:r>
              <a:rPr lang="ru-RU" sz="2000" i="1" dirty="0" smtClean="0"/>
              <a:t>(тема: «Разнообразие  животных»)</a:t>
            </a:r>
          </a:p>
          <a:p>
            <a:endParaRPr lang="ru-RU" sz="2000" i="1" dirty="0" smtClean="0"/>
          </a:p>
          <a:p>
            <a:r>
              <a:rPr lang="ru-RU" sz="2000" b="1" i="1" dirty="0" smtClean="0"/>
              <a:t>Цели:</a:t>
            </a:r>
          </a:p>
          <a:p>
            <a:pPr marL="342900" indent="-342900">
              <a:buAutoNum type="arabicPeriod"/>
            </a:pPr>
            <a:r>
              <a:rPr lang="ru-RU" sz="2000" i="1" dirty="0" smtClean="0"/>
              <a:t>Обобщить  знания  о  животных.</a:t>
            </a:r>
          </a:p>
          <a:p>
            <a:pPr marL="342900" indent="-342900">
              <a:buAutoNum type="arabicPeriod" startAt="2"/>
            </a:pPr>
            <a:r>
              <a:rPr lang="ru-RU" sz="2000" i="1" dirty="0" smtClean="0"/>
              <a:t>Наглядно  показать  основные  группы  животных  и  их  ярчайших</a:t>
            </a:r>
          </a:p>
          <a:p>
            <a:pPr marL="342900" indent="-342900"/>
            <a:r>
              <a:rPr lang="ru-RU" sz="2000" i="1" dirty="0" smtClean="0"/>
              <a:t>п</a:t>
            </a:r>
            <a:r>
              <a:rPr lang="ru-RU" sz="2000" i="1" dirty="0" smtClean="0"/>
              <a:t>редставителей.</a:t>
            </a:r>
          </a:p>
          <a:p>
            <a:pPr marL="342900" indent="-342900"/>
            <a:endParaRPr lang="ru-RU" sz="2000" i="1" dirty="0" smtClean="0"/>
          </a:p>
          <a:p>
            <a:pPr marL="342900" indent="-342900"/>
            <a:r>
              <a:rPr lang="ru-RU" sz="2000" i="1" dirty="0" smtClean="0"/>
              <a:t>Использовать  данную  презентацию  можно  как  на  этапе  изучения  </a:t>
            </a:r>
          </a:p>
          <a:p>
            <a:pPr marL="342900" indent="-342900"/>
            <a:r>
              <a:rPr lang="ru-RU" sz="2000" i="1" dirty="0" smtClean="0"/>
              <a:t>н</a:t>
            </a:r>
            <a:r>
              <a:rPr lang="ru-RU" sz="2000" i="1" dirty="0" smtClean="0"/>
              <a:t>ового  материала,  так  и  на  этапе  его  повторения  и  закрепления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357298"/>
            <a:ext cx="7215238" cy="584775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ru-RU" sz="3200" i="1" dirty="0" smtClean="0"/>
              <a:t>    Тема: «Разнообразие  животных»</a:t>
            </a:r>
            <a:endParaRPr lang="ru-RU" sz="3200" i="1" dirty="0"/>
          </a:p>
        </p:txBody>
      </p:sp>
      <p:pic>
        <p:nvPicPr>
          <p:cNvPr id="4" name="Рисунок 3" descr="http://rookery.s3.amazonaws.com/794000/794426_fb4a_src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571744"/>
            <a:ext cx="1857388" cy="15001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Рисунок 4" descr="http://darkdiary.ru/user_data/avatar/Morann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571744"/>
            <a:ext cx="1785950" cy="15001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http://came.okis.ru/img/came/xrtmn_10_mal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643446"/>
            <a:ext cx="1714512" cy="12858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Рисунок 6" descr="http://www.fashion-id.ro/uploads/profile/fashion-id_096499fd53ae9fb20e60e5012a91cb4c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643446"/>
            <a:ext cx="1928826" cy="12858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Рисунок 7" descr="http://www.pitomec.ru/upload/admin/images/kinds/reptiles/Ugolnay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4643446"/>
            <a:ext cx="1905000" cy="13001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Рисунок 8" descr="http://www.artzveri.ru/thumbnails/thumbjivitniy_mir1804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2571744"/>
            <a:ext cx="1714512" cy="15001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785794"/>
            <a:ext cx="4253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Зоология</a:t>
            </a:r>
            <a:endParaRPr lang="ru-RU" sz="54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8794" y="1857364"/>
            <a:ext cx="5773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/>
              <a:t>Это  наука  о  животных. </a:t>
            </a:r>
            <a:endParaRPr lang="ru-RU" sz="3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2786058"/>
            <a:ext cx="80724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ru-RU" sz="2800" b="1" dirty="0" smtClean="0">
                <a:solidFill>
                  <a:srgbClr val="1B46C1"/>
                </a:solidFill>
                <a:latin typeface="Comic Sans MS" pitchFamily="66" charset="0"/>
                <a:cs typeface="Times New Roman" pitchFamily="18" charset="0"/>
              </a:rPr>
              <a:t>На земле обитает около 40 тысяч видов млекопитающих (зверей), птиц, пресмыкающихся и земноводных. </a:t>
            </a:r>
            <a:endParaRPr kumimoji="1" lang="ru-RU" sz="2800" b="1" dirty="0" smtClean="0">
              <a:solidFill>
                <a:srgbClr val="1B46C1"/>
              </a:solidFill>
              <a:latin typeface="Comic Sans MS" pitchFamily="66" charset="0"/>
            </a:endParaRPr>
          </a:p>
          <a:p>
            <a:r>
              <a:rPr kumimoji="1" lang="ru-RU" sz="2800" b="1" dirty="0" smtClean="0">
                <a:solidFill>
                  <a:srgbClr val="1B46C1"/>
                </a:solidFill>
                <a:latin typeface="Comic Sans MS" pitchFamily="66" charset="0"/>
                <a:cs typeface="Times New Roman" pitchFamily="18" charset="0"/>
              </a:rPr>
              <a:t>А всего в природе насчитывается около </a:t>
            </a:r>
            <a:r>
              <a:rPr kumimoji="1" lang="ru-RU" sz="2800" b="1" dirty="0" smtClean="0">
                <a:solidFill>
                  <a:srgbClr val="1B46C1"/>
                </a:solidFill>
                <a:latin typeface="Comic Sans MS" pitchFamily="66" charset="0"/>
              </a:rPr>
              <a:t>  </a:t>
            </a:r>
            <a:r>
              <a:rPr kumimoji="1" lang="ru-RU" sz="2800" b="1" dirty="0" smtClean="0">
                <a:solidFill>
                  <a:srgbClr val="1B46C1"/>
                </a:solidFill>
                <a:latin typeface="Comic Sans MS" pitchFamily="66" charset="0"/>
                <a:cs typeface="Times New Roman" pitchFamily="18" charset="0"/>
              </a:rPr>
              <a:t>1,5 миллиона  видов животных – от микроскопически малых простейших организмов до таких огромных, как слоны  и киты.</a:t>
            </a:r>
            <a:r>
              <a:rPr kumimoji="1" lang="ru-RU" sz="2800" b="1" dirty="0" smtClean="0">
                <a:solidFill>
                  <a:srgbClr val="1B46C1"/>
                </a:solidFill>
                <a:latin typeface="Comic Sans MS" pitchFamily="66" charset="0"/>
              </a:rPr>
              <a:t> </a:t>
            </a:r>
            <a:endParaRPr kumimoji="1" lang="ru-RU" sz="2800" b="1" dirty="0">
              <a:solidFill>
                <a:srgbClr val="1B46C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право 23"/>
          <p:cNvSpPr/>
          <p:nvPr/>
        </p:nvSpPr>
        <p:spPr>
          <a:xfrm rot="11977254" flipV="1">
            <a:off x="2077672" y="2645856"/>
            <a:ext cx="1637345" cy="281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20030148">
            <a:off x="5279564" y="2784823"/>
            <a:ext cx="1782712" cy="264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8986276" flipV="1">
            <a:off x="2025369" y="3532935"/>
            <a:ext cx="1616289" cy="252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767011" flipV="1">
            <a:off x="5394911" y="3505573"/>
            <a:ext cx="1827683" cy="240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9393653" flipV="1">
            <a:off x="4615459" y="2154411"/>
            <a:ext cx="2512245" cy="264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3252819" flipV="1">
            <a:off x="2252232" y="2084758"/>
            <a:ext cx="2094474" cy="240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5400000" flipV="1">
            <a:off x="3741050" y="4188513"/>
            <a:ext cx="1804777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2143108" y="3071810"/>
            <a:ext cx="119272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5786446" y="3071810"/>
            <a:ext cx="119272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8285184" flipV="1">
            <a:off x="1481359" y="4234299"/>
            <a:ext cx="2512245" cy="264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530954" flipV="1">
            <a:off x="5166513" y="4215653"/>
            <a:ext cx="2512245" cy="264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71802" y="2857496"/>
            <a:ext cx="3026791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животные</a:t>
            </a:r>
            <a:endParaRPr lang="ru-RU" sz="40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857232"/>
            <a:ext cx="357190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2" action="ppaction://hlinksldjump"/>
              </a:rPr>
              <a:t>млекопитающие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1857364"/>
            <a:ext cx="3000396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1616C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3" action="ppaction://hlinksldjump"/>
              </a:rPr>
              <a:t>земноводные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1616C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857232"/>
            <a:ext cx="3857652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47D15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4" action="ppaction://hlinksldjump"/>
              </a:rPr>
              <a:t>пресмыкающиеся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247D15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00892" y="2928934"/>
            <a:ext cx="1571636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929BB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5" action="ppaction://hlinksldjump"/>
              </a:rPr>
              <a:t>птицы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929BB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928934"/>
            <a:ext cx="1357322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1616C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6" action="ppaction://hlinksldjump"/>
              </a:rPr>
              <a:t>рыбы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1616C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4143380"/>
            <a:ext cx="321471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1616C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7" action="ppaction://hlinksldjump"/>
              </a:rPr>
              <a:t>ракообразные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1616C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4143380"/>
            <a:ext cx="3357586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2512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8" action="ppaction://hlinksldjump"/>
              </a:rPr>
              <a:t>паукообразные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2512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29322" y="5286388"/>
            <a:ext cx="2647339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2512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9" action="ppaction://hlinksldjump"/>
              </a:rPr>
              <a:t>насекомые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2512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4744" y="5286388"/>
            <a:ext cx="150019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2512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10" action="ppaction://hlinksldjump"/>
              </a:rPr>
              <a:t>черви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2512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5286388"/>
            <a:ext cx="235745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1616C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11" action="ppaction://hlinksldjump"/>
              </a:rPr>
              <a:t>моллюски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1616C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1857364"/>
            <a:ext cx="241482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1616C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hlinkClick r:id="rId12" action="ppaction://hlinksldjump"/>
              </a:rPr>
              <a:t>иглокожие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1616C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6" name="Улыбающееся лицо 25">
            <a:hlinkClick r:id="rId13" action="ppaction://hlinksldjump"/>
          </p:cNvPr>
          <p:cNvSpPr/>
          <p:nvPr/>
        </p:nvSpPr>
        <p:spPr>
          <a:xfrm>
            <a:off x="8572528" y="285728"/>
            <a:ext cx="357158" cy="35719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9500"/>
                            </p:stCondLst>
                            <p:childTnLst>
                              <p:par>
                                <p:cTn id="1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22" grpId="0" animBg="1"/>
      <p:bldP spid="21" grpId="0" animBg="1"/>
      <p:bldP spid="20" grpId="0" animBg="1"/>
      <p:bldP spid="19" grpId="0" animBg="1"/>
      <p:bldP spid="18" grpId="0" animBg="1"/>
      <p:bldP spid="17" grpId="0" animBg="1"/>
      <p:bldP spid="14" grpId="0" animBg="1"/>
      <p:bldP spid="16" grpId="0" animBg="1"/>
      <p:bldP spid="15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714356"/>
            <a:ext cx="5259966" cy="830997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47D15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млекопитающие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247D15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 descr="http://www.domturistov.ru/wp-content/uploads/images_7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2928958" cy="221457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://t.wallpaperweb.org/wallpaper/animals/1024x768/Tiger_Cub_1024x76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71942"/>
            <a:ext cx="3571900" cy="25717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Рисунок 4" descr="http://club-edu.tambov.ru/vjpusk/vjp143/rabot/19/images/image_big_402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929066"/>
            <a:ext cx="4643470" cy="27860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http://www.petshopgoulionis.com/images/goulionis_img_43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1714488"/>
            <a:ext cx="2524132" cy="20764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Рисунок 6" descr="http://www.valkira.ru/pictures/biblioteka_203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1714488"/>
            <a:ext cx="2571768" cy="20717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Улыбающееся лицо 7">
            <a:hlinkClick r:id="rId7" action="ppaction://hlinksldjump"/>
          </p:cNvPr>
          <p:cNvSpPr/>
          <p:nvPr/>
        </p:nvSpPr>
        <p:spPr>
          <a:xfrm>
            <a:off x="8501090" y="214290"/>
            <a:ext cx="357190" cy="35719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785794"/>
            <a:ext cx="5657319" cy="830997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47D15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пресмыкающиеся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247D15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 descr="http://img.lenta.ru/news/2009/08/17/krokodil/pictur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3429024" cy="24288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://w7t.ru/previews/7d5a/a/1635721a8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256"/>
            <a:ext cx="3405190" cy="22860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Рисунок 4" descr="http://img.mota.ru/upload/wallpapers/2009/07/16/12/03/14685/ocean_life_wallpapers_108-480x32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500438"/>
            <a:ext cx="4929190" cy="304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http://sitenews.ks.ua/up/news/full/222958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785926"/>
            <a:ext cx="2357454" cy="16240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Рисунок 6" descr="http://farm1.static.flickr.com/41/90515625_8ab1ea80ec_m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1785926"/>
            <a:ext cx="2357454" cy="15716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8" name="Улыбающееся лицо 7">
            <a:hlinkClick r:id="rId7" action="ppaction://hlinksldjump"/>
          </p:cNvPr>
          <p:cNvSpPr/>
          <p:nvPr/>
        </p:nvSpPr>
        <p:spPr>
          <a:xfrm>
            <a:off x="8572528" y="214290"/>
            <a:ext cx="357190" cy="35719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714356"/>
            <a:ext cx="3529108" cy="830997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1616C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иглокожие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1616C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 descr="http://kroha.dn.ua/download/files/5256_9015b33f937fd5d9bd61c29f80ba228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3048000" cy="2286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://dvkorn.narod.ru/egypt/sea2_min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500438"/>
            <a:ext cx="1905000" cy="13573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Рисунок 4" descr="http://i1.i.ua/prikol/pic/9/9/698699_76787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928802"/>
            <a:ext cx="3571875" cy="4762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http://www.bankoboev.ru/thumbs/1325420770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1928802"/>
            <a:ext cx="1905000" cy="14287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Рисунок 6" descr="http://news.siona.ru/images/6047.jpe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357694"/>
            <a:ext cx="2928958" cy="22860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Рисунок 7" descr="http://www.webdive.ru/images/gallary/16/s16299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5000636"/>
            <a:ext cx="1857388" cy="16430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Улыбающееся лицо 8">
            <a:hlinkClick r:id="rId8" action="ppaction://hlinksldjump"/>
          </p:cNvPr>
          <p:cNvSpPr/>
          <p:nvPr/>
        </p:nvSpPr>
        <p:spPr>
          <a:xfrm>
            <a:off x="8572528" y="214290"/>
            <a:ext cx="357190" cy="35719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785794"/>
            <a:ext cx="4296241" cy="830997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1616CE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земноводные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1616CE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 descr="http://static.diary.ru/userdir/3/8/0/0/380029/3993741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4267200" cy="28575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Рисунок 3" descr="http://abunda.ru/uploads/posts/2008-10/1223975121_1223738760_1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928802"/>
            <a:ext cx="4214834" cy="28575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Рисунок 4" descr="http://greensleeves.typepad.com/berkshires/images/2008/04/07/newtdm2502_468x31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924425"/>
            <a:ext cx="2857500" cy="171928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 descr="http://info-reptiles.ru/uploads/posts/2010-09/1285407048_triton-grebenchatyj-triturus-cristatus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929198"/>
            <a:ext cx="2714644" cy="17145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Улыбающееся лицо 6">
            <a:hlinkClick r:id="rId6" action="ppaction://hlinksldjump"/>
          </p:cNvPr>
          <p:cNvSpPr/>
          <p:nvPr/>
        </p:nvSpPr>
        <p:spPr>
          <a:xfrm>
            <a:off x="8572528" y="214290"/>
            <a:ext cx="357190" cy="35719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448</TotalTime>
  <Words>204</Words>
  <PresentationFormat>Экран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3  класс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Юля</cp:lastModifiedBy>
  <cp:revision>51</cp:revision>
  <dcterms:created xsi:type="dcterms:W3CDTF">2013-06-04T17:11:58Z</dcterms:created>
  <dcterms:modified xsi:type="dcterms:W3CDTF">2013-06-16T18:40:25Z</dcterms:modified>
</cp:coreProperties>
</file>