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4" r:id="rId4"/>
    <p:sldId id="295" r:id="rId5"/>
    <p:sldId id="260" r:id="rId6"/>
    <p:sldId id="293" r:id="rId7"/>
    <p:sldId id="296" r:id="rId8"/>
    <p:sldId id="267" r:id="rId9"/>
    <p:sldId id="297" r:id="rId10"/>
    <p:sldId id="292" r:id="rId11"/>
    <p:sldId id="289" r:id="rId12"/>
    <p:sldId id="288" r:id="rId13"/>
    <p:sldId id="286" r:id="rId14"/>
    <p:sldId id="285" r:id="rId15"/>
    <p:sldId id="275" r:id="rId16"/>
    <p:sldId id="278" r:id="rId17"/>
    <p:sldId id="279" r:id="rId18"/>
    <p:sldId id="290" r:id="rId19"/>
    <p:sldId id="272" r:id="rId20"/>
    <p:sldId id="280" r:id="rId21"/>
    <p:sldId id="273" r:id="rId22"/>
    <p:sldId id="287" r:id="rId23"/>
    <p:sldId id="271" r:id="rId24"/>
    <p:sldId id="274" r:id="rId25"/>
    <p:sldId id="282" r:id="rId26"/>
    <p:sldId id="283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CC99FF"/>
    <a:srgbClr val="CC66FF"/>
    <a:srgbClr val="FF9999"/>
    <a:srgbClr val="333399"/>
    <a:srgbClr val="2B67AF"/>
    <a:srgbClr val="2860A4"/>
    <a:srgbClr val="2C69B2"/>
    <a:srgbClr val="265A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35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63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7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32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66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1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00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3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37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42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9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60A4">
                <a:alpha val="71000"/>
              </a:srgbClr>
            </a:gs>
            <a:gs pos="100000">
              <a:schemeClr val="accent2">
                <a:lumMod val="60000"/>
                <a:lumOff val="40000"/>
              </a:schemeClr>
            </a:gs>
            <a:gs pos="5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E554-7B62-4E0E-BF04-6B3F9C8EF91E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39AB-6F9C-4A0A-8511-86179145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55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526825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НОУ гимназии «Школа бизнеса» г.Сочи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Голикова Елена Владимировна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Pictures\ирек зарипов\DA54C157-DDFF-4241-BFBC-C2A5D4CCB41C_mw800_mh600_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043608" y="188640"/>
            <a:ext cx="72008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18673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3056"/>
            <a:ext cx="4427984" cy="5809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Герб города Стерлитамак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6424" cy="34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477545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99992" y="1988840"/>
            <a:ext cx="442798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городской округ г.Стерлитамак (Башкортостан)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87124" y="5877272"/>
            <a:ext cx="8956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сезоне-2004/05 годов попал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паралимпийскую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сборную Башкирии по легкой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атлетике, после чего по совету специалистов, переключился на лыжные гонки и биатлон.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51574" cy="564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303620"/>
            <a:ext cx="90006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Этими видами спорта  с тех пор занимается под руководством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Амира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Гумерова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8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5170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37321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аварии,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Зарипов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 его словам, занимался "всем понемногу, как все пацаны, непрофессионально". Выигрывал Кубки мира по биатлону, лыжным гонкам.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9776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ирек зарипов\e4f7bd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636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694" y="6142747"/>
            <a:ext cx="9072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Он-участник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Паралимпиады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Турине, где лучшим его результатом было четвертое место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биатлонной гонке на 7,5 километров.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319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"/>
          <a:stretch/>
        </p:blipFill>
        <p:spPr bwMode="auto">
          <a:xfrm>
            <a:off x="251520" y="260648"/>
            <a:ext cx="8575178" cy="564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96147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Ванкувере стала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Ирека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настоящим триумфом и принесла ему пять медалей, четыре из которых золотые и одна серебряная.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94205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ирек зарипов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1342"/>
            <a:ext cx="8512599" cy="6418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144226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ирек зарипов\a6d338df0d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24736" cy="5321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653697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инвалидный спорт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Зарипов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пришел в 2003 году в родной Башкирии, "просто чтобы время занять". «Толчок был от родителей,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что им огромное спасибо».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12158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ирек зарипов\Dmitry_Medvedev_and_Irek_Zaripov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2" y="476672"/>
            <a:ext cx="7794880" cy="5204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7332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Дмитрий Медведев вручил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Иреку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Зарипову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Орден «За заслуги перед Отечеством» IV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cтепени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08387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5616624" cy="443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48884" y="4725144"/>
            <a:ext cx="83074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в номинации «Преодоление»,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Зарипов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 признан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«Лучшим спортсменом». А наставник нашего многократного чемпиона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Паралимпиады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Гумеров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отныне носит почетный титул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«Лучшего тренера».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большой вклад в развитие физической культуры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спорта, за высокие спортивные достижения на Х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Паралимпийских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зимних играх 2010 года в городе Ванкувере.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4197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ирек зарипов\4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00800" cy="5336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5589240"/>
            <a:ext cx="83155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 победы чемпион посвящает всем, как он сам сказал,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«кто способствовал его становлению, кто за него болел: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-это родители, жена и его сын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8918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467094" y="1412776"/>
            <a:ext cx="5893110" cy="530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715000"/>
            <a:ext cx="2160240" cy="1143000"/>
          </a:xfrm>
        </p:spPr>
        <p:txBody>
          <a:bodyPr>
            <a:normAutofit/>
          </a:bodyPr>
          <a:lstStyle/>
          <a:p>
            <a:r>
              <a:rPr lang="ru-RU" sz="4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Лучик</a:t>
            </a:r>
            <a:endParaRPr lang="ru-RU" sz="41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776933" y="5715000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Снежинка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67544" y="116632"/>
            <a:ext cx="8136904" cy="1143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Талисманами Паралимпиады-2014 в Сочи стали два инопланетянина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84096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ирек зарипов\irek zarip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36704" cy="5174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5172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олимпийском 2010 году в семье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Зариповых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родилась долгожданная доченька Диана, которую в семье иногда называют «золотой девочкой», в честь наград, завоёванных папой.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8330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ирек зарипов\18w1-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" y="404664"/>
            <a:ext cx="8570459" cy="6208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72338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8" y="620688"/>
            <a:ext cx="85382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5939988"/>
            <a:ext cx="252028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228277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ирек зарипов\0_2cf85_6c40ce13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9749"/>
            <a:ext cx="7056784" cy="5419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7347" y="188640"/>
            <a:ext cx="88466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Зарипов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Послом Олимпиады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Сочи-2014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 часто приезжает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 город на различные спортивные мероприятия. Многое делает для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паралимпийского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движения.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95599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ирек зарипов\50c276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30269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ирек зарипов\y_98cf42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24167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524203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ирек зарипов\y_d0900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48972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10797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ценарий\футболка\фото на май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9" cy="5905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97986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116632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Лучик и Снежинка решили остаться на Земле и не просто использовать свои невероятные возможности в спорте, но помогать своим друзьям и другим землянам открывать фантастические возможности в самих себе.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45" t="13793" r="6897" b="17241"/>
          <a:stretch>
            <a:fillRect/>
          </a:stretch>
        </p:blipFill>
        <p:spPr bwMode="auto">
          <a:xfrm>
            <a:off x="1763688" y="3275983"/>
            <a:ext cx="5544616" cy="346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18673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Они пережили много трудностей на пути через космическое пространство и им было совсем непросто привыкнуть к незнакомой планете, где все вокруг отличались от них.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Но благодаря спорту они поняли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не другие, они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спортсмены с невероятными возможностями, добрые и преданные друзья.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Лучик и Снежинка стали настоящим олицетворением контраста и гармонии.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Вместе они обладают той силой, которая делает все возможным, и еще раз подтверждает всем людям на Земле, что невозможного не существует!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сценарий олимпия\л и 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5104"/>
            <a:ext cx="4032448" cy="2476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F:\Олимпия\Ирек Зарипов\800px-IPC_logo_(2004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384376" cy="240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18673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48464" cy="1143000"/>
          </a:xfrm>
        </p:spPr>
        <p:txBody>
          <a:bodyPr>
            <a:noAutofit/>
          </a:bodyPr>
          <a:lstStyle/>
          <a:p>
            <a:r>
              <a:rPr lang="ru-RU" sz="5400" b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Ирек</a:t>
            </a:r>
            <a:r>
              <a:rPr lang="ru-RU" sz="5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Зарипов</a:t>
            </a:r>
            <a: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лучший </a:t>
            </a:r>
            <a:r>
              <a:rPr lang="ru-RU" sz="5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паралимпиец</a:t>
            </a:r>
            <a:r>
              <a:rPr lang="ru-RU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планеты</a:t>
            </a:r>
            <a:endParaRPr lang="ru-RU" sz="5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C:\Users\User\Pictures\ирек зарипов\28-03-10-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419944" y="1795799"/>
            <a:ext cx="6169318" cy="4920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Ирек</a:t>
            </a:r>
            <a:r>
              <a:rPr lang="ru-RU" dirty="0" smtClean="0"/>
              <a:t> </a:t>
            </a:r>
            <a:r>
              <a:rPr lang="ru-RU" dirty="0" err="1" smtClean="0"/>
              <a:t>Айратович</a:t>
            </a:r>
            <a:r>
              <a:rPr lang="ru-RU" dirty="0" smtClean="0"/>
              <a:t> </a:t>
            </a:r>
            <a:r>
              <a:rPr lang="ru-RU" dirty="0" err="1" smtClean="0"/>
              <a:t>Зарипов</a:t>
            </a:r>
            <a:r>
              <a:rPr lang="ru-RU" dirty="0" smtClean="0"/>
              <a:t> родился 27 марта 1983 года в Стерлитамаке, Башкирской АССР. Он- четырёхкратный чемпион  Зимних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2010 года в Ванкувере. </a:t>
            </a:r>
            <a:endParaRPr lang="ru-RU" dirty="0"/>
          </a:p>
        </p:txBody>
      </p:sp>
      <p:pic>
        <p:nvPicPr>
          <p:cNvPr id="5" name="Picture 2" descr="C:\Users\User\Pictures\ирек зарипов\28-03-10-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403648" y="1937969"/>
            <a:ext cx="6169318" cy="4920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4698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99"/>
            </a:gs>
            <a:gs pos="100000">
              <a:srgbClr val="CC99FF"/>
            </a:gs>
            <a:gs pos="5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1800200"/>
            <a:ext cx="741682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008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Фотоальбом</a:t>
            </a:r>
            <a:r>
              <a:rPr lang="ru-RU" sz="8000" dirty="0" smtClean="0">
                <a:latin typeface="Monotype Corsiva" pitchFamily="66" charset="0"/>
              </a:rPr>
              <a:t> </a:t>
            </a:r>
            <a:br>
              <a:rPr lang="ru-RU" sz="8000" dirty="0" smtClean="0">
                <a:latin typeface="Monotype Corsiva" pitchFamily="66" charset="0"/>
              </a:rPr>
            </a:br>
            <a:endParaRPr lang="ru-RU" sz="8000" dirty="0"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9330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55679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Ирека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Зарипова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35"/>
          <a:stretch>
            <a:fillRect/>
          </a:stretch>
        </p:blipFill>
        <p:spPr bwMode="auto">
          <a:xfrm rot="20737584">
            <a:off x="1603280" y="2838984"/>
            <a:ext cx="2358008" cy="118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r="73"/>
          <a:stretch>
            <a:fillRect/>
          </a:stretch>
        </p:blipFill>
        <p:spPr bwMode="auto">
          <a:xfrm rot="20621294">
            <a:off x="5022005" y="3418061"/>
            <a:ext cx="1669040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4967">
            <a:off x="2308273" y="4068129"/>
            <a:ext cx="1728192" cy="165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49611">
            <a:off x="4564024" y="2221749"/>
            <a:ext cx="1631756" cy="122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1277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Ирек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Айратович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Зарипов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родился 27 марта 1983 года в Стерлитамаке, Башкирской АССР. 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Он- четырёхкратный чемпион  Зимних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 2010 года в Ванкувере.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7419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Ирек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Зарипов</a:t>
            </a:r>
            <a:endParaRPr lang="ru-RU" sz="8000" b="1" dirty="0"/>
          </a:p>
        </p:txBody>
      </p:sp>
      <p:pic>
        <p:nvPicPr>
          <p:cNvPr id="6" name="Picture 2" descr="C:\Users\User\Pictures\ирек зарипов\1269631249_izobrazhenie-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927784" cy="3059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ирек зарипов\y_8eb47b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"/>
          <a:stretch/>
        </p:blipFill>
        <p:spPr bwMode="auto">
          <a:xfrm>
            <a:off x="323527" y="377552"/>
            <a:ext cx="4576796" cy="6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213285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Ему-29 лет. В 2000 году в возрасте 17 лет стал инвалидом, после того, как, по его собственным словам, "попал под МАЗ на мотоцикле".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78458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260648"/>
            <a:ext cx="85855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аварии, ничем не занимался. Два года  была реабилитация, жил, как растение.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прошёл, а ты не знаешь, для чего ты нужен в этой жизни,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говорил о себе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Зарипов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 был 93 килограмма, а сейчас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Pictures\ирек зарипов\IMG_0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00889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592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Лучик</vt:lpstr>
      <vt:lpstr>Слайд 3</vt:lpstr>
      <vt:lpstr>Слайд 4</vt:lpstr>
      <vt:lpstr>Ирек Зарипов - лучший паралимпиец планеты</vt:lpstr>
      <vt:lpstr>Фотоальбом  </vt:lpstr>
      <vt:lpstr>Слайд 7</vt:lpstr>
      <vt:lpstr>Слайд 8</vt:lpstr>
      <vt:lpstr>Слайд 9</vt:lpstr>
      <vt:lpstr>Герб города Стерлитамак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Голикова</cp:lastModifiedBy>
  <cp:revision>74</cp:revision>
  <dcterms:created xsi:type="dcterms:W3CDTF">2011-10-10T07:34:21Z</dcterms:created>
  <dcterms:modified xsi:type="dcterms:W3CDTF">2012-08-18T16:51:40Z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25347023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