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6/19/2014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dex.ru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1219200"/>
            <a:ext cx="629890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русского языка в 1 классе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(система </a:t>
            </a:r>
            <a:r>
              <a:rPr lang="ru-RU" sz="36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Л.В.Занкова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«Слог. Деление слов на слоги»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4495800"/>
            <a:ext cx="36247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Сафонова О.А.,</a:t>
            </a:r>
          </a:p>
          <a:p>
            <a:r>
              <a:rPr lang="ru-RU" b="1" dirty="0" smtClean="0">
                <a:solidFill>
                  <a:schemeClr val="accent3"/>
                </a:solidFill>
              </a:rPr>
              <a:t>у</a:t>
            </a:r>
            <a:r>
              <a:rPr lang="ru-RU" b="1" dirty="0" smtClean="0">
                <a:solidFill>
                  <a:schemeClr val="accent3"/>
                </a:solidFill>
              </a:rPr>
              <a:t>читель начальных классов</a:t>
            </a:r>
          </a:p>
          <a:p>
            <a:r>
              <a:rPr lang="ru-RU" b="1" dirty="0" smtClean="0">
                <a:solidFill>
                  <a:schemeClr val="accent3"/>
                </a:solidFill>
              </a:rPr>
              <a:t>МОУ Лицея №15</a:t>
            </a:r>
          </a:p>
          <a:p>
            <a:r>
              <a:rPr lang="ru-RU" b="1" dirty="0" smtClean="0">
                <a:solidFill>
                  <a:schemeClr val="accent3"/>
                </a:solidFill>
              </a:rPr>
              <a:t>г</a:t>
            </a:r>
            <a:r>
              <a:rPr lang="ru-RU" b="1" dirty="0" smtClean="0">
                <a:solidFill>
                  <a:schemeClr val="accent3"/>
                </a:solidFill>
              </a:rPr>
              <a:t>.Саратова</a:t>
            </a:r>
            <a:endParaRPr lang="ru-RU" b="1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cdn-nus-5.pinme.ru/pin-upload-static/photos/04674bfcf3f314fd74927034403f5ad7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97778">
            <a:off x="524919" y="1633821"/>
            <a:ext cx="3810000" cy="2562226"/>
          </a:xfrm>
          <a:prstGeom prst="rect">
            <a:avLst/>
          </a:prstGeom>
          <a:noFill/>
        </p:spPr>
      </p:pic>
      <p:pic>
        <p:nvPicPr>
          <p:cNvPr id="13318" name="Picture 6" descr="http://radioanywhere.co.uk/upload/81/2299.ist2_7181030-space-rock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7384" y="4919125"/>
            <a:ext cx="3619500" cy="1929183"/>
          </a:xfrm>
          <a:prstGeom prst="rect">
            <a:avLst/>
          </a:prstGeom>
          <a:noFill/>
        </p:spPr>
      </p:pic>
      <p:pic>
        <p:nvPicPr>
          <p:cNvPr id="13320" name="Picture 8" descr="http://sebevdom.com/files/2034/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295400"/>
            <a:ext cx="3048000" cy="25146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" y="457200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т а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7400" y="381000"/>
            <a:ext cx="2643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 у к в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62600" y="4191000"/>
            <a:ext cx="2156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 в у к 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457200" y="12192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914400" y="12192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1295400" y="12192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1676400" y="12192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2057400" y="12192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5943600" y="11430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6324600" y="11430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6781800" y="11430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7239000" y="11430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7696200" y="11430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5562600" y="49530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>
            <a:off x="6019800" y="49530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6400800" y="49530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6858000" y="4953000"/>
            <a:ext cx="381000" cy="381000"/>
          </a:xfrm>
          <a:prstGeom prst="flowChartConnector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7239000" y="4953000"/>
            <a:ext cx="381000" cy="381000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cdn-nus-5.pinme.ru/pin-upload-static/photos/04674bfcf3f314fd74927034403f5ad7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97778">
            <a:off x="2355099" y="1031427"/>
            <a:ext cx="5554949" cy="406357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81400" y="304800"/>
            <a:ext cx="1962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МРЛН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2800" y="2057400"/>
            <a:ext cx="18197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УЛНА</a:t>
            </a:r>
            <a:endParaRPr lang="ru-RU" sz="40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33800" y="609600"/>
            <a:ext cx="2971800" cy="1015663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Слог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2286000"/>
            <a:ext cx="15600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ЛУНА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0" y="4191000"/>
            <a:ext cx="2544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МАЛИНА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5257800"/>
            <a:ext cx="2042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ЛИМОН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3276600"/>
            <a:ext cx="2738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НАЛИМЫ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53200" y="2286000"/>
            <a:ext cx="15600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ЛУНА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7400" y="3276600"/>
            <a:ext cx="27382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НАЛИМЫ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19800" y="4191000"/>
            <a:ext cx="2544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МАЛИНА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48400" y="5257800"/>
            <a:ext cx="20425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ЛИМОН</a:t>
            </a:r>
            <a:endParaRPr lang="ru-RU" sz="3600" b="1" dirty="0">
              <a:ln>
                <a:solidFill>
                  <a:srgbClr val="00B050"/>
                </a:solidFill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Дуга 12"/>
          <p:cNvSpPr/>
          <p:nvPr/>
        </p:nvSpPr>
        <p:spPr>
          <a:xfrm rot="11552261">
            <a:off x="7319614" y="2502184"/>
            <a:ext cx="649313" cy="561303"/>
          </a:xfrm>
          <a:prstGeom prst="arc">
            <a:avLst>
              <a:gd name="adj1" fmla="val 10165957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10800000">
            <a:off x="7086599" y="5486398"/>
            <a:ext cx="1066799" cy="533402"/>
          </a:xfrm>
          <a:prstGeom prst="arc">
            <a:avLst>
              <a:gd name="adj1" fmla="val 10165957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11552261">
            <a:off x="6778139" y="3415697"/>
            <a:ext cx="649313" cy="635686"/>
          </a:xfrm>
          <a:prstGeom prst="arc">
            <a:avLst>
              <a:gd name="adj1" fmla="val 10165957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11552261">
            <a:off x="7539072" y="3419755"/>
            <a:ext cx="843079" cy="610819"/>
          </a:xfrm>
          <a:prstGeom prst="arc">
            <a:avLst>
              <a:gd name="adj1" fmla="val 10165957"/>
              <a:gd name="adj2" fmla="val 204851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11552261">
            <a:off x="6016139" y="3415697"/>
            <a:ext cx="649313" cy="635685"/>
          </a:xfrm>
          <a:prstGeom prst="arc">
            <a:avLst>
              <a:gd name="adj1" fmla="val 10165957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11552261">
            <a:off x="6041481" y="4318698"/>
            <a:ext cx="809997" cy="552977"/>
          </a:xfrm>
          <a:prstGeom prst="arc">
            <a:avLst>
              <a:gd name="adj1" fmla="val 10601083"/>
              <a:gd name="adj2" fmla="val 2037423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1552261">
            <a:off x="7685575" y="4265332"/>
            <a:ext cx="760369" cy="687670"/>
          </a:xfrm>
          <a:prstGeom prst="arc">
            <a:avLst>
              <a:gd name="adj1" fmla="val 10165957"/>
              <a:gd name="adj2" fmla="val 206446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11552261">
            <a:off x="6923573" y="4265332"/>
            <a:ext cx="760369" cy="687670"/>
          </a:xfrm>
          <a:prstGeom prst="arc">
            <a:avLst>
              <a:gd name="adj1" fmla="val 10165957"/>
              <a:gd name="adj2" fmla="val 2064461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11552261">
            <a:off x="6669316" y="2424477"/>
            <a:ext cx="649313" cy="687670"/>
          </a:xfrm>
          <a:prstGeom prst="arc">
            <a:avLst>
              <a:gd name="adj1" fmla="val 10165957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11552261">
            <a:off x="6334878" y="5390057"/>
            <a:ext cx="712325" cy="635685"/>
          </a:xfrm>
          <a:prstGeom prst="arc">
            <a:avLst>
              <a:gd name="adj1" fmla="val 10165957"/>
              <a:gd name="adj2" fmla="val 2019769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g1.nh.ee/images/pix/520x360/279def34/file55939352_2ef5af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610600" cy="647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1752600"/>
            <a:ext cx="6172200" cy="189436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Иллюстрации и материалы взяты из сети Интернет</a:t>
            </a:r>
            <a:b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www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yandex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en-US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en-US" dirty="0" smtClean="0">
                <a:latin typeface="Arial" pitchFamily="34" charset="0"/>
                <a:ea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286000" y="6374920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55</TotalTime>
  <Words>62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Слайд 1</vt:lpstr>
      <vt:lpstr>Слайд 2</vt:lpstr>
      <vt:lpstr>Слайд 3</vt:lpstr>
      <vt:lpstr>Слайд 4</vt:lpstr>
      <vt:lpstr>Слайд 5</vt:lpstr>
      <vt:lpstr>Иллюстрации и материалы взяты из сети Интернет www.yandex.ru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7</cp:revision>
  <dcterms:created xsi:type="dcterms:W3CDTF">2013-10-05T19:44:17Z</dcterms:created>
  <dcterms:modified xsi:type="dcterms:W3CDTF">2014-06-19T19:27:31Z</dcterms:modified>
</cp:coreProperties>
</file>