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79" r:id="rId4"/>
    <p:sldId id="285" r:id="rId5"/>
    <p:sldId id="280" r:id="rId6"/>
    <p:sldId id="257" r:id="rId7"/>
    <p:sldId id="275" r:id="rId8"/>
    <p:sldId id="276" r:id="rId9"/>
    <p:sldId id="281" r:id="rId10"/>
    <p:sldId id="282" r:id="rId11"/>
    <p:sldId id="283" r:id="rId12"/>
    <p:sldId id="284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7F983-7A26-41CB-875D-E69D69008428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A78F0-F412-4D88-B15B-94BA43A6A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8B19C9-7E90-4593-9A9F-AEB34A85A7C3}" type="datetime1">
              <a:rPr lang="ru-RU" smtClean="0"/>
              <a:pPr/>
              <a:t>23.06.2014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76D0B5-35AE-4533-B696-392627F41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768F9-5E21-4070-B622-B7BDDB34F1A6}" type="datetime1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6D0B5-35AE-4533-B696-392627F41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F0AC9BB-6B3C-431C-A2DA-1843A39344B4}" type="datetime1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76D0B5-35AE-4533-B696-392627F41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295E4-A576-4AE2-82B3-B53935372B74}" type="datetime1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6D0B5-35AE-4533-B696-392627F41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50F190-44CB-45CB-AD55-BF1D99EDF9F0}" type="datetime1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476D0B5-35AE-4533-B696-392627F41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B753E2-012F-41C5-8B06-2E47305B0B24}" type="datetime1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6D0B5-35AE-4533-B696-392627F41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26457-ED26-4FDF-809F-A265BFF4B8D9}" type="datetime1">
              <a:rPr lang="ru-RU" smtClean="0"/>
              <a:pPr/>
              <a:t>23.06.2014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6D0B5-35AE-4533-B696-392627F41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7E22F7-D770-4168-87E3-7043CF3001A2}" type="datetime1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6D0B5-35AE-4533-B696-392627F41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009825D-5659-443A-84FA-E202C76E2DE2}" type="datetime1">
              <a:rPr lang="ru-RU" smtClean="0"/>
              <a:pPr/>
              <a:t>23.06.2014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6D0B5-35AE-4533-B696-392627F41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B7989-C669-4B5C-8E8A-0A0DC90A8C78}" type="datetime1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6D0B5-35AE-4533-B696-392627F41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AB457-FA5F-45DF-B184-318F12AB0544}" type="datetime1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6D0B5-35AE-4533-B696-392627F41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C203323-6BA9-4E47-B677-3B77D3C8DB62}" type="datetime1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76D0B5-35AE-4533-B696-392627F41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Перенос слов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Выполнил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МБОУ СОШ № 89 города Челябинска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Воронина Марина Михайловна.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D0B5-35AE-4533-B696-392627F41F0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Мо-ло-ко</a:t>
            </a:r>
            <a:endParaRPr lang="ru-RU" dirty="0" smtClean="0"/>
          </a:p>
          <a:p>
            <a:r>
              <a:rPr lang="ru-RU" dirty="0" err="1" smtClean="0"/>
              <a:t>Са-рай-ка</a:t>
            </a:r>
            <a:endParaRPr lang="ru-RU" dirty="0" smtClean="0"/>
          </a:p>
          <a:p>
            <a:r>
              <a:rPr lang="ru-RU" dirty="0" err="1" smtClean="0"/>
              <a:t>Во-ло-сок</a:t>
            </a:r>
            <a:endParaRPr lang="ru-RU" dirty="0" smtClean="0"/>
          </a:p>
          <a:p>
            <a:r>
              <a:rPr lang="ru-RU" dirty="0" err="1" smtClean="0"/>
              <a:t>Ван-на</a:t>
            </a:r>
            <a:endParaRPr lang="ru-RU" dirty="0" smtClean="0"/>
          </a:p>
          <a:p>
            <a:r>
              <a:rPr lang="ru-RU" dirty="0" err="1" smtClean="0"/>
              <a:t>Ки-оск</a:t>
            </a:r>
            <a:endParaRPr lang="ru-RU" dirty="0" smtClean="0"/>
          </a:p>
          <a:p>
            <a:r>
              <a:rPr lang="ru-RU" dirty="0" err="1" smtClean="0"/>
              <a:t>Оре-хи</a:t>
            </a:r>
            <a:endParaRPr lang="ru-RU" dirty="0" smtClean="0"/>
          </a:p>
          <a:p>
            <a:r>
              <a:rPr lang="ru-RU" dirty="0" err="1" smtClean="0"/>
              <a:t>Авто-мо-биль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D0B5-35AE-4533-B696-392627F41F0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Сформулируйте правила переноса слов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Слова переносятся по слогам.</a:t>
            </a:r>
          </a:p>
          <a:p>
            <a:r>
              <a:rPr lang="ru-RU" dirty="0" smtClean="0"/>
              <a:t>2. Нельзя при переносе переносить или оставлять на строке одну букву</a:t>
            </a:r>
          </a:p>
          <a:p>
            <a:r>
              <a:rPr lang="ru-RU" dirty="0" smtClean="0"/>
              <a:t>3. При переносе слов с удвоенной согласной одна согласная остается на строке, а другая переносится.</a:t>
            </a:r>
          </a:p>
          <a:p>
            <a:r>
              <a:rPr lang="ru-RU" dirty="0" smtClean="0"/>
              <a:t>4.Нельзя переносить слова, в которых один слог.</a:t>
            </a:r>
          </a:p>
          <a:p>
            <a:r>
              <a:rPr lang="ru-RU" dirty="0" smtClean="0"/>
              <a:t>5. При переносе слов с </a:t>
            </a:r>
            <a:r>
              <a:rPr lang="ru-RU" dirty="0" err="1" smtClean="0"/>
              <a:t>ь</a:t>
            </a:r>
            <a:r>
              <a:rPr lang="ru-RU" dirty="0" smtClean="0"/>
              <a:t> знаком, </a:t>
            </a:r>
            <a:r>
              <a:rPr lang="ru-RU" dirty="0" err="1" smtClean="0"/>
              <a:t>ь</a:t>
            </a:r>
            <a:r>
              <a:rPr lang="ru-RU" dirty="0" smtClean="0"/>
              <a:t> знак не отделяется от согласного.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D0B5-35AE-4533-B696-392627F41F0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 все понял,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но </a:t>
            </a:r>
            <a:r>
              <a:rPr lang="ru-RU" dirty="0" smtClean="0"/>
              <a:t>у меня остались вопросы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Я все </a:t>
            </a:r>
            <a:r>
              <a:rPr lang="ru-RU" dirty="0" smtClean="0"/>
              <a:t>понял</a:t>
            </a:r>
          </a:p>
          <a:p>
            <a:pPr>
              <a:buNone/>
            </a:pPr>
            <a:r>
              <a:rPr lang="ru-RU" dirty="0" smtClean="0"/>
              <a:t>и </a:t>
            </a:r>
            <a:r>
              <a:rPr lang="ru-RU" dirty="0" smtClean="0"/>
              <a:t>могу работать по алгоритму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Я </a:t>
            </a:r>
            <a:r>
              <a:rPr lang="ru-RU" dirty="0" smtClean="0"/>
              <a:t>все </a:t>
            </a:r>
            <a:r>
              <a:rPr lang="ru-RU" dirty="0" smtClean="0"/>
              <a:t>понял, </a:t>
            </a:r>
            <a:r>
              <a:rPr lang="ru-RU" dirty="0" smtClean="0"/>
              <a:t>могу работать по </a:t>
            </a:r>
            <a:r>
              <a:rPr lang="ru-RU" dirty="0" smtClean="0"/>
              <a:t>алгоритму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и помочь другому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D0B5-35AE-4533-B696-392627F41F0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86512" y="1500174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357950" y="3429000"/>
            <a:ext cx="914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429388" y="54292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работу!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D0B5-35AE-4533-B696-392627F41F07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" name="Содержимое 6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060848"/>
            <a:ext cx="42484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этих словах 2 слога?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23431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2204085" cy="164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628800"/>
            <a:ext cx="2200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645024"/>
            <a:ext cx="1828800" cy="197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D0B5-35AE-4533-B696-392627F41F0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слова нельзя переносить?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Лейка</a:t>
            </a:r>
          </a:p>
          <a:p>
            <a:r>
              <a:rPr lang="ru-RU" dirty="0" smtClean="0"/>
              <a:t> Волк </a:t>
            </a:r>
          </a:p>
          <a:p>
            <a:r>
              <a:rPr lang="ru-RU" dirty="0" smtClean="0"/>
              <a:t>Книга</a:t>
            </a:r>
          </a:p>
          <a:p>
            <a:r>
              <a:rPr lang="ru-RU" dirty="0" smtClean="0"/>
              <a:t>Ольга</a:t>
            </a:r>
          </a:p>
          <a:p>
            <a:r>
              <a:rPr lang="ru-RU" dirty="0" smtClean="0"/>
              <a:t>Пень</a:t>
            </a:r>
          </a:p>
          <a:p>
            <a:r>
              <a:rPr lang="ru-RU" dirty="0" smtClean="0"/>
              <a:t>Йод</a:t>
            </a:r>
          </a:p>
          <a:p>
            <a:r>
              <a:rPr lang="ru-RU" dirty="0" smtClean="0"/>
              <a:t>Снега</a:t>
            </a:r>
          </a:p>
          <a:p>
            <a:r>
              <a:rPr lang="ru-RU" dirty="0" smtClean="0"/>
              <a:t>Дорога</a:t>
            </a:r>
          </a:p>
          <a:p>
            <a:r>
              <a:rPr lang="ru-RU" dirty="0" smtClean="0"/>
              <a:t>лес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D0B5-35AE-4533-B696-392627F41F07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Рисунок 7" descr="http://www.stihi.ru/pics/2011/02/26/17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785926"/>
            <a:ext cx="776587" cy="96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dreamworlds.ru/uploads/posts/2008-05/1210805769_4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071678"/>
            <a:ext cx="1704975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расивый зеленый лес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000504"/>
            <a:ext cx="196544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vetlek.ru/img/shop/items/fs_000021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29066"/>
            <a:ext cx="89402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В каких словах 3 слога?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D0B5-35AE-4533-B696-392627F41F07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" name="Содержимое 9" descr="http://63.mchs.gov.ru/upload/iblock/130/telephon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928802"/>
            <a:ext cx="14287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aviasovet.ru/blog/wp-content/uploads/2013/06/cena-bileta-na-samole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929198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08.od.ua/data/category/torty/tort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786322"/>
            <a:ext cx="176299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kartiny.ucoz.ru/_ph/71/2/63631526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5992"/>
            <a:ext cx="20002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static2c.neobroker.ru/img-org/tovar-4779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786322"/>
            <a:ext cx="1609725" cy="142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lisyonok.ucoz.ru/_ld/0/70002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2143116"/>
            <a:ext cx="1743075" cy="169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Ананас</a:t>
            </a:r>
          </a:p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Малина</a:t>
            </a:r>
          </a:p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</a:p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амолет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D0B5-35AE-4533-B696-392627F41F0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каком слове 3 слога?</a:t>
            </a:r>
            <a:endParaRPr lang="ru-RU" dirty="0"/>
          </a:p>
        </p:txBody>
      </p:sp>
      <p:pic>
        <p:nvPicPr>
          <p:cNvPr id="4" name="Содержимое 3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2200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hlinkClick r:id="rId2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797152"/>
            <a:ext cx="2367915" cy="153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hlinkClick r:id="rId2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941168"/>
            <a:ext cx="2212249" cy="151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hlinkClick r:id="rId2" action="ppaction://hlinksldjump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844824"/>
            <a:ext cx="2364921" cy="167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D0B5-35AE-4533-B696-392627F41F0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Вспомни правила переноса и найди лишние слова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D0B5-35AE-4533-B696-392627F41F07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Содержимое 8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17335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hlinkClick r:id="rId2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844824"/>
            <a:ext cx="1731010" cy="208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hlinkClick r:id="rId2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916832"/>
            <a:ext cx="1731010" cy="208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правильный перенос слов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D0B5-35AE-4533-B696-392627F41F07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8" name="Рисунок 7">
            <a:hlinkClick r:id="rId2" action="ppaction://hlinksldjum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1796415" cy="202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hlinkClick r:id="rId2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645024"/>
            <a:ext cx="1649095" cy="220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hlinkClick r:id="rId2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429000"/>
            <a:ext cx="1910715" cy="191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39552" y="5733256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Мя-ч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17200" y="3244334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Кап-уста</a:t>
            </a:r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6597163" y="2636912"/>
            <a:ext cx="999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А-рбуз</a:t>
            </a:r>
            <a:endParaRPr lang="ru-RU" dirty="0" smtClean="0"/>
          </a:p>
        </p:txBody>
      </p:sp>
      <p:pic>
        <p:nvPicPr>
          <p:cNvPr id="17" name="Рисунок 16">
            <a:hlinkClick r:id="rId2" action="ppaction://hlinksldjump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628800"/>
            <a:ext cx="2204085" cy="164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059832" y="2636912"/>
            <a:ext cx="1899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2" action="ppaction://hlinksldjump"/>
              </a:rPr>
              <a:t>Пе-тух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Запишите слова, выполняя их правильный перенос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Молоко</a:t>
            </a:r>
          </a:p>
          <a:p>
            <a:r>
              <a:rPr lang="ru-RU" dirty="0" err="1" smtClean="0"/>
              <a:t>Сарайка</a:t>
            </a:r>
            <a:endParaRPr lang="ru-RU" dirty="0" smtClean="0"/>
          </a:p>
          <a:p>
            <a:r>
              <a:rPr lang="ru-RU" dirty="0" smtClean="0"/>
              <a:t>Волосок</a:t>
            </a:r>
          </a:p>
          <a:p>
            <a:r>
              <a:rPr lang="ru-RU" dirty="0" smtClean="0"/>
              <a:t>Ванна</a:t>
            </a:r>
          </a:p>
          <a:p>
            <a:r>
              <a:rPr lang="ru-RU" dirty="0" smtClean="0"/>
              <a:t>Киоск</a:t>
            </a:r>
          </a:p>
          <a:p>
            <a:r>
              <a:rPr lang="ru-RU" dirty="0" smtClean="0"/>
              <a:t>Орехи</a:t>
            </a:r>
          </a:p>
          <a:p>
            <a:r>
              <a:rPr lang="ru-RU" dirty="0" smtClean="0"/>
              <a:t>А</a:t>
            </a:r>
            <a:r>
              <a:rPr lang="ru-RU" dirty="0" smtClean="0"/>
              <a:t>втомобиль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D0B5-35AE-4533-B696-392627F41F0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625</TotalTime>
  <Words>207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Перенос слов</vt:lpstr>
      <vt:lpstr>В этих словах 2 слога?</vt:lpstr>
      <vt:lpstr>Какие слова нельзя переносить?</vt:lpstr>
      <vt:lpstr> В каких словах 3 слога?</vt:lpstr>
      <vt:lpstr>проверка</vt:lpstr>
      <vt:lpstr>В каком слове 3 слога?</vt:lpstr>
      <vt:lpstr>Вспомни правила переноса и найди лишние слова</vt:lpstr>
      <vt:lpstr>Найди правильный перенос слов</vt:lpstr>
      <vt:lpstr>Запишите слова, выполняя их правильный перенос</vt:lpstr>
      <vt:lpstr>проверка</vt:lpstr>
      <vt:lpstr>Сформулируйте правила переноса слов</vt:lpstr>
      <vt:lpstr>Рефлексия</vt:lpstr>
      <vt:lpstr>Спасибо за работу!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Перенос слов</dc:title>
  <dc:creator>Марина</dc:creator>
  <cp:lastModifiedBy>user</cp:lastModifiedBy>
  <cp:revision>76</cp:revision>
  <dcterms:created xsi:type="dcterms:W3CDTF">2013-05-01T09:25:21Z</dcterms:created>
  <dcterms:modified xsi:type="dcterms:W3CDTF">2014-06-23T14:47:34Z</dcterms:modified>
</cp:coreProperties>
</file>