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8C50-34F1-4EAF-A9FA-99AB7D0174C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0DDD-1BD0-4A27-B208-881169347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8C50-34F1-4EAF-A9FA-99AB7D0174C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0DDD-1BD0-4A27-B208-881169347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8C50-34F1-4EAF-A9FA-99AB7D0174C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0DDD-1BD0-4A27-B208-881169347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8C50-34F1-4EAF-A9FA-99AB7D0174C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0DDD-1BD0-4A27-B208-881169347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8C50-34F1-4EAF-A9FA-99AB7D0174C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0DDD-1BD0-4A27-B208-881169347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8C50-34F1-4EAF-A9FA-99AB7D0174C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0DDD-1BD0-4A27-B208-881169347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8C50-34F1-4EAF-A9FA-99AB7D0174C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0DDD-1BD0-4A27-B208-881169347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8C50-34F1-4EAF-A9FA-99AB7D0174C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0DDD-1BD0-4A27-B208-881169347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8C50-34F1-4EAF-A9FA-99AB7D0174C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0DDD-1BD0-4A27-B208-881169347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8C50-34F1-4EAF-A9FA-99AB7D0174C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0DDD-1BD0-4A27-B208-881169347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8C50-34F1-4EAF-A9FA-99AB7D0174C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0DDD-1BD0-4A27-B208-881169347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D8C50-34F1-4EAF-A9FA-99AB7D0174C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E0DDD-1BD0-4A27-B208-881169347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Птицы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D:\Мои документы\Мои рисунки\животные\Снегир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941114" cy="2118521"/>
          </a:xfrm>
          <a:prstGeom prst="rect">
            <a:avLst/>
          </a:prstGeom>
          <a:noFill/>
        </p:spPr>
      </p:pic>
      <p:pic>
        <p:nvPicPr>
          <p:cNvPr id="1027" name="Picture 3" descr="D:\Мои документы\Мои рисунки\животные\лебедь.jpg"/>
          <p:cNvPicPr>
            <a:picLocks noChangeAspect="1" noChangeArrowheads="1"/>
          </p:cNvPicPr>
          <p:nvPr/>
        </p:nvPicPr>
        <p:blipFill>
          <a:blip r:embed="rId3" cstate="print"/>
          <a:srcRect l="8750" t="5000" b="6250"/>
          <a:stretch>
            <a:fillRect/>
          </a:stretch>
        </p:blipFill>
        <p:spPr bwMode="auto">
          <a:xfrm>
            <a:off x="5724128" y="260648"/>
            <a:ext cx="2938003" cy="2143140"/>
          </a:xfrm>
          <a:prstGeom prst="rect">
            <a:avLst/>
          </a:prstGeom>
          <a:noFill/>
        </p:spPr>
      </p:pic>
      <p:pic>
        <p:nvPicPr>
          <p:cNvPr id="1028" name="Picture 4" descr="D:\Мои документы\Мои рисунки\животные\синиц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196752"/>
            <a:ext cx="1813522" cy="2714628"/>
          </a:xfrm>
          <a:prstGeom prst="rect">
            <a:avLst/>
          </a:prstGeom>
          <a:noFill/>
        </p:spPr>
      </p:pic>
      <p:pic>
        <p:nvPicPr>
          <p:cNvPr id="11266" name="Picture 2" descr="Ласточки Смешные фото, прикольные картинки, картинки, видео, истории, анекдот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933056"/>
            <a:ext cx="2778899" cy="2315749"/>
          </a:xfrm>
          <a:prstGeom prst="rect">
            <a:avLst/>
          </a:prstGeom>
          <a:noFill/>
        </p:spPr>
      </p:pic>
      <p:pic>
        <p:nvPicPr>
          <p:cNvPr id="11268" name="Picture 4" descr="Как выглядят скворцы. - Ответ ЗДЕСЬ!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4650" y="4005064"/>
            <a:ext cx="2964876" cy="2088232"/>
          </a:xfrm>
          <a:prstGeom prst="rect">
            <a:avLst/>
          </a:prstGeom>
          <a:noFill/>
        </p:spPr>
      </p:pic>
      <p:pic>
        <p:nvPicPr>
          <p:cNvPr id="11270" name="Picture 6" descr="Фотография Ты кто? из раздела животные 2823975 - фото.сайт - Photosight.r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4149080"/>
            <a:ext cx="2291835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Перелётные птицы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 descr="D:\Мои документы\Мои рисунки\животные\лебед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750" t="5000" b="6250"/>
          <a:stretch>
            <a:fillRect/>
          </a:stretch>
        </p:blipFill>
        <p:spPr bwMode="auto">
          <a:xfrm>
            <a:off x="357158" y="1428736"/>
            <a:ext cx="3388491" cy="2471742"/>
          </a:xfrm>
          <a:prstGeom prst="rect">
            <a:avLst/>
          </a:prstGeom>
          <a:noFill/>
        </p:spPr>
      </p:pic>
      <p:pic>
        <p:nvPicPr>
          <p:cNvPr id="10242" name="Picture 2" descr="Ласточки Смешные фото, прикольные картинки, картинки, видео, истории, анекдо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268760"/>
            <a:ext cx="3110746" cy="2592288"/>
          </a:xfrm>
          <a:prstGeom prst="rect">
            <a:avLst/>
          </a:prstGeom>
          <a:noFill/>
        </p:spPr>
      </p:pic>
      <p:pic>
        <p:nvPicPr>
          <p:cNvPr id="10244" name="Picture 4" descr="Как выглядят скворцы. - Ответ ЗДЕСЬ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221088"/>
            <a:ext cx="3067113" cy="2160240"/>
          </a:xfrm>
          <a:prstGeom prst="rect">
            <a:avLst/>
          </a:prstGeom>
          <a:noFill/>
        </p:spPr>
      </p:pic>
      <p:pic>
        <p:nvPicPr>
          <p:cNvPr id="10246" name="Picture 6" descr="Фотография Ты кто? из раздела животные 2823975 - фото.сайт - Photosight.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005064"/>
            <a:ext cx="2707301" cy="26369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SparrowH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645565"/>
            <a:ext cx="3816424" cy="421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Зимующие птицы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D:\Мои документы\Мои рисунки\животные\Снегир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04664"/>
            <a:ext cx="2843809" cy="2048431"/>
          </a:xfrm>
          <a:prstGeom prst="rect">
            <a:avLst/>
          </a:prstGeom>
          <a:noFill/>
        </p:spPr>
      </p:pic>
      <p:pic>
        <p:nvPicPr>
          <p:cNvPr id="5" name="Picture 4" descr="D:\Мои документы\Мои рисунки\животные\синиц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196752"/>
            <a:ext cx="2000264" cy="2994159"/>
          </a:xfrm>
          <a:prstGeom prst="rect">
            <a:avLst/>
          </a:prstGeom>
          <a:noFill/>
        </p:spPr>
      </p:pic>
      <p:pic>
        <p:nvPicPr>
          <p:cNvPr id="6" name="Рисунок 2" descr="дятел желтобрюхий.bmp"/>
          <p:cNvPicPr>
            <a:picLocks noChangeAspect="1"/>
          </p:cNvPicPr>
          <p:nvPr/>
        </p:nvPicPr>
        <p:blipFill>
          <a:blip r:embed="rId5" cstate="print"/>
          <a:srcRect r="17079"/>
          <a:stretch>
            <a:fillRect/>
          </a:stretch>
        </p:blipFill>
        <p:spPr bwMode="auto">
          <a:xfrm>
            <a:off x="7000892" y="142852"/>
            <a:ext cx="1943189" cy="318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kerch.fm/images/stories/2012/02/02/%D0%BF%D1%82%D0%B8%D1%87%D0%BA%D0%B8/_12.jpg"/>
          <p:cNvPicPr>
            <a:picLocks noGrp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143248"/>
            <a:ext cx="271464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img0.liveinternet.ru/images/attach/c/6/92/555/92555966_5040093_img9cdd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tat17.privet.ru/lr/0a0a8fef22ccf91502443896d2cf2b7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3954" y="1357298"/>
            <a:ext cx="5394128" cy="476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datai/nasekomye-i-ptitsy/Ptitsy-lesa-2.files/0007-006-Klest-klest-elovik-velichinoj-nemnogim-bolshe-vorobj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00174"/>
            <a:ext cx="5542973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44.radikal.ru/i104/1308/a0/b7ea9359299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142984"/>
            <a:ext cx="664373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kerch.fm/images/stories/2012/02/02/%D0%BF%D1%82%D0%B8%D1%87%D0%BA%D0%B8/_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571480"/>
            <a:ext cx="571504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8800" dirty="0" smtClean="0"/>
              <a:t>ВСЕМ СПАСИБО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8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Птицы </vt:lpstr>
      <vt:lpstr>Перелётные птицы</vt:lpstr>
      <vt:lpstr>        Зимующие птицы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Птицы </dc:title>
  <dc:creator>WIN7XP</dc:creator>
  <cp:lastModifiedBy>Administrator</cp:lastModifiedBy>
  <cp:revision>19</cp:revision>
  <dcterms:created xsi:type="dcterms:W3CDTF">2013-01-24T09:16:41Z</dcterms:created>
  <dcterms:modified xsi:type="dcterms:W3CDTF">2015-02-02T17:20:23Z</dcterms:modified>
</cp:coreProperties>
</file>