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60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Е.Я.Артемьева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79D08-A679-4944-B460-BEF9D4CC0F01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40238-C299-44D0-ACE4-5774AF854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60696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Е.Я.Артемьева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A1BC4-4340-421F-894E-4AE76C17AE54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E94DB-F094-41D4-9082-B59DD3279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53045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Е.Я.Артемьева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4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u="sng" cap="all" dirty="0" smtClean="0">
                <a:solidFill>
                  <a:schemeClr val="tx2">
                    <a:lumMod val="75000"/>
                  </a:schemeClr>
                </a:solidFill>
                <a:effectLst/>
                <a:latin typeface="Segoe Script" pitchFamily="34" charset="0"/>
              </a:rPr>
              <a:t>ТЕМА: ПРОТИВОРЕЧИЯ </a:t>
            </a:r>
            <a:br>
              <a:rPr lang="ru-RU" sz="4400" u="sng" cap="all" dirty="0" smtClean="0">
                <a:solidFill>
                  <a:schemeClr val="tx2">
                    <a:lumMod val="75000"/>
                  </a:schemeClr>
                </a:solidFill>
                <a:effectLst/>
                <a:latin typeface="Segoe Script" pitchFamily="34" charset="0"/>
              </a:rPr>
            </a:br>
            <a:r>
              <a:rPr lang="ru-RU" sz="4400" u="sng" cap="all" dirty="0" smtClean="0">
                <a:solidFill>
                  <a:schemeClr val="tx2">
                    <a:lumMod val="75000"/>
                  </a:schemeClr>
                </a:solidFill>
                <a:effectLst/>
                <a:latin typeface="Segoe Script" pitchFamily="34" charset="0"/>
              </a:rPr>
              <a:t>В </a:t>
            </a:r>
            <a:r>
              <a:rPr lang="ru-RU" sz="4400" u="sng" cap="all" dirty="0">
                <a:solidFill>
                  <a:schemeClr val="tx2">
                    <a:lumMod val="75000"/>
                  </a:schemeClr>
                </a:solidFill>
                <a:effectLst/>
                <a:latin typeface="Segoe Script" pitchFamily="34" charset="0"/>
              </a:rPr>
              <a:t>РАЗМЕРЕ</a:t>
            </a:r>
            <a:r>
              <a:rPr lang="ru-RU" sz="4800" cap="all" dirty="0">
                <a:solidFill>
                  <a:srgbClr val="000000"/>
                </a:solidFill>
                <a:effectLst/>
                <a:latin typeface="Segoe Script" pitchFamily="34" charset="0"/>
              </a:rPr>
              <a:t/>
            </a:r>
            <a:br>
              <a:rPr lang="ru-RU" sz="4800" cap="all" dirty="0">
                <a:solidFill>
                  <a:srgbClr val="000000"/>
                </a:solidFill>
                <a:effectLst/>
                <a:latin typeface="Segoe Script" pitchFamily="34" charset="0"/>
              </a:rPr>
            </a:br>
            <a:endParaRPr lang="ru-RU" sz="4800" dirty="0"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2200" y="5085184"/>
            <a:ext cx="2015896" cy="648072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/>
              <a:t>МБОУ СОШ </a:t>
            </a:r>
          </a:p>
          <a:p>
            <a:pPr algn="ctr"/>
            <a:r>
              <a:rPr lang="ru-RU" sz="1400" b="1" dirty="0" err="1" smtClean="0"/>
              <a:t>с.Наскафтым</a:t>
            </a:r>
            <a:endParaRPr lang="ru-RU" sz="1400" b="1" dirty="0" smtClean="0"/>
          </a:p>
          <a:p>
            <a:pPr algn="ctr"/>
            <a:r>
              <a:rPr lang="ru-RU" sz="1400" b="1" dirty="0" err="1" smtClean="0"/>
              <a:t>Е.Я.Артемьева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2014 г.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260648"/>
            <a:ext cx="439248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cap="all" dirty="0">
                <a:solidFill>
                  <a:srgbClr val="000000"/>
                </a:solidFill>
                <a:latin typeface="tahoma"/>
              </a:rPr>
              <a:t>МИР ЗАГАДОК</a:t>
            </a:r>
            <a:endParaRPr lang="ru-RU" dirty="0"/>
          </a:p>
        </p:txBody>
      </p:sp>
      <p:pic>
        <p:nvPicPr>
          <p:cNvPr id="7170" name="Picture 2" descr="http://www.diycrafting.com/wp-content/uploads/2013/11/String-Art-owl-Blue-001-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5" t="17709" r="13693" b="13392"/>
          <a:stretch/>
        </p:blipFill>
        <p:spPr bwMode="auto">
          <a:xfrm>
            <a:off x="485775" y="3228975"/>
            <a:ext cx="241935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6-tub-ru.yandex.net/i?id=84956624-68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03997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2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950" y="476672"/>
            <a:ext cx="2952328" cy="154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2132856"/>
            <a:ext cx="387958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Длинные и короткие линии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284984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0000"/>
                </a:solidFill>
                <a:latin typeface="Verdana"/>
              </a:rPr>
              <a:t>... (предметы, которые состоят из больших и маленьких частей, например: кастрюля, ботинки, велосипед и т.д.)</a:t>
            </a:r>
            <a:endParaRPr lang="ru-RU" dirty="0"/>
          </a:p>
        </p:txBody>
      </p:sp>
      <p:pic>
        <p:nvPicPr>
          <p:cNvPr id="2052" name="Picture 4" descr="http://common.csnstores.com/common/products/FLY/FLY1079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2232248" cy="195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7-tub-ru.yandex.net/i?id=236222974-15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929" y="4769228"/>
            <a:ext cx="1403394" cy="93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nab50.ru/assets/images/5/s_nameled_pots_45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73116"/>
            <a:ext cx="2579440" cy="193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29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rizway.com/content/img/mir_zagadok_1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70194"/>
            <a:ext cx="2237091" cy="140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2204864"/>
            <a:ext cx="4572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Длинная линия равна сумме нескольких коротких линий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967335"/>
            <a:ext cx="6318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/>
              </a:rPr>
              <a:t>... (дом (из маленьких кирпичей), забор (из досок), радуга (раз дождинка, два дождинка...) и т.д.)</a:t>
            </a:r>
            <a:endParaRPr lang="ru-RU" dirty="0"/>
          </a:p>
        </p:txBody>
      </p:sp>
      <p:pic>
        <p:nvPicPr>
          <p:cNvPr id="3074" name="Picture 2" descr="http://im0-tub-ru.yandex.net/i?id=472676224-66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21050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mast.org/wp-content/uploads/2010/08/2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65104"/>
            <a:ext cx="1954044" cy="146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3-tub-ru.yandex.net/i?id=294691814-59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90665"/>
            <a:ext cx="2345564" cy="175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9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2088232" cy="127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557873"/>
            <a:ext cx="4572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</a:rPr>
              <a:t>Длинная линия — часы — короткая линия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206605"/>
            <a:ext cx="639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/>
              </a:rPr>
              <a:t>... (сосулька — растаяла, шарик — сдувается, лужа — испаряется, гора — разрушается и т.п.)</a:t>
            </a:r>
            <a:endParaRPr lang="ru-RU" dirty="0"/>
          </a:p>
        </p:txBody>
      </p:sp>
      <p:pic>
        <p:nvPicPr>
          <p:cNvPr id="4100" name="Picture 4" descr="http://school.xvatit.com/images/thumb/8/83/Fizr8_29_2.jpg/800px-Fizr8_29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09" y="2964889"/>
            <a:ext cx="2069976" cy="146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d3mlntcv38ck9k.cloudfront.net/content/konspekt_image/54154/3738bca0_fb53_0130_8c19_12313d00e4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00518"/>
            <a:ext cx="1804573" cy="160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etoya.ru/files/images/pub/part_0/17584/src/%D0%B2%D0%BE%D1%80%D0%BE%D0%B1%D1%8C%D0%B8.jpg?600_3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16" y="3059905"/>
            <a:ext cx="1997460" cy="122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rnns.ru/uploads/posts/2011-07/thumbs/1310601135_1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25144"/>
            <a:ext cx="2449860" cy="152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55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476672"/>
            <a:ext cx="5112000" cy="169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9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?</a:t>
            </a:r>
            <a:endParaRPr lang="ru-RU" sz="96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http://www.spekulyant-ru.ru/sport/sport_other/foto/1597992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3168352" cy="211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017.radikal.ru/1107/37/ee5ec207fb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3544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2-tub-ru.yandex.net/i?id=473160487-06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56" y="3356992"/>
            <a:ext cx="2160240" cy="253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0152" y="4622757"/>
            <a:ext cx="237626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Дом.зад</a:t>
            </a:r>
            <a:r>
              <a:rPr lang="ru-RU" dirty="0" smtClean="0"/>
              <a:t>. </a:t>
            </a:r>
            <a:r>
              <a:rPr lang="ru-RU" sz="1600" b="1" i="1" dirty="0" smtClean="0"/>
              <a:t>Принести (нарисовать) предметы, которые могут изменять свой размер.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19704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s.alexlan.org/t/fceb4507bb1ef33d65cbfcbd04b589e3/distributions/673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5" y="116632"/>
            <a:ext cx="4367808" cy="32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zakarpattya.net.ua/resized/images/201008212143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01008"/>
            <a:ext cx="57150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3-tub-ru.yandex.net/i?id=98818654-60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68" y="362700"/>
            <a:ext cx="3704356" cy="277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chilloutpoint.com/images/2010/07/smallest-man-from-nepal/smallest-man-from-nepal-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26377"/>
            <a:ext cx="2098754" cy="309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3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</TotalTime>
  <Words>91</Words>
  <Application>Microsoft Office PowerPoint</Application>
  <PresentationFormat>Экран (4:3)</PresentationFormat>
  <Paragraphs>15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ТЕМА: ПРОТИВОРЕЧИЯ  В РАЗМЕРЕ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11</cp:revision>
  <dcterms:modified xsi:type="dcterms:W3CDTF">2014-03-11T16:49:01Z</dcterms:modified>
</cp:coreProperties>
</file>