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4" r:id="rId6"/>
    <p:sldId id="260" r:id="rId7"/>
    <p:sldId id="263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66"/>
    <a:srgbClr val="006600"/>
    <a:srgbClr val="37441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9F014-278D-4BA6-B4F1-5D0D41E1AD9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376264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«Екатерина Великая»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Выполнила: Прилепина Анна</a:t>
            </a:r>
          </a:p>
          <a:p>
            <a:pPr marL="0" indent="0">
              <a:buNone/>
            </a:pPr>
            <a:r>
              <a:rPr lang="ru-RU" sz="2000" dirty="0" smtClean="0"/>
              <a:t>Учитель: </a:t>
            </a:r>
            <a:r>
              <a:rPr lang="ru-RU" sz="2000" dirty="0" err="1" smtClean="0"/>
              <a:t>Мозгунова</a:t>
            </a:r>
            <a:r>
              <a:rPr lang="ru-RU" sz="2000" dirty="0" smtClean="0"/>
              <a:t> Н.А.</a:t>
            </a:r>
          </a:p>
          <a:p>
            <a:pPr marL="0" indent="0">
              <a:buNone/>
            </a:pPr>
            <a:r>
              <a:rPr lang="ru-RU" sz="2000" dirty="0" smtClean="0"/>
              <a:t>Ученица 3 «б» класса ,МБОУ  СОШ№2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8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1.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260648"/>
            <a:ext cx="8280920" cy="446449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4797152"/>
            <a:ext cx="9144000" cy="1988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Парадный подъезд называется </a:t>
            </a:r>
            <a:r>
              <a:rPr lang="ru-RU" u="sng" dirty="0" smtClean="0">
                <a:solidFill>
                  <a:srgbClr val="CC00CC"/>
                </a:solidFill>
                <a:latin typeface="Comic Sans MS" pitchFamily="66" charset="0"/>
              </a:rPr>
              <a:t>Иорданским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Под Рождество напротив него во льду вырубалась Иорданская Купель. В день Рождества её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освеща-ли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а потом в неё окунались все желающие.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3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88640"/>
            <a:ext cx="7980106" cy="4608512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725144"/>
            <a:ext cx="8784976" cy="19008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наши дни в  Зимнем дворце находится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один из крупнейших в мире музеев – </a:t>
            </a:r>
            <a:r>
              <a:rPr lang="ru-RU" u="sng" dirty="0" smtClean="0">
                <a:solidFill>
                  <a:srgbClr val="CC00CC"/>
                </a:solidFill>
                <a:latin typeface="Comic Sans MS" pitchFamily="66" charset="0"/>
              </a:rPr>
              <a:t>Эрмитаж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В нём хранится огромное число экспонатов: от глубокой древности до наших дней.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Как жили дворяне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340768"/>
            <a:ext cx="4968552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Никогда ещё дворянам не жилось так вольготно. Многие покинули Москву и Петербург и переселились в свои усадьбы. Наиболее отличившихся дворян из числа своих любимцев Екатерина жаловала поместьями с тысячами крепостных крестьян.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kostum_18_veka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340768"/>
            <a:ext cx="3990461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4437112"/>
            <a:ext cx="9144000" cy="2259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Крестьяне не мирились со своим положением.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Бежали на новые необжитые места – на Дон, в Сибирь,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подняли восстание. Его возглавил казак Емельян Пугачёв.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Но силы были неравными. Обученные войска разгромили восставших.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" name="Содержимое 13" descr="3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8494278" cy="432048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Завоевания во время царствования Екатерины </a:t>
            </a:r>
            <a:r>
              <a:rPr lang="en-US" sz="3200" dirty="0" smtClean="0"/>
              <a:t>II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365104"/>
            <a:ext cx="8784976" cy="2332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царствование Екатерины Россия утвердилась на берегах Чёрного и Азовского морей. В это время ей пришлось вести войны с Турцией. Блестящие победы одержали полководец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А.В.Суворов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и флотоводец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Ф.Ф.Ушаков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" name="Содержимое 13" descr="Рисунок3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124744"/>
            <a:ext cx="7157160" cy="324036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Подведём итоги: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43808" y="1052736"/>
            <a:ext cx="5832648" cy="5544616"/>
          </a:xfrm>
          <a:prstGeom prst="roundRect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Екатерина Вторая  была умна, имела сильный характер, волю, отличалась редким трудолюбием. Эти качества ей помогли в управлении империей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При Екатерине Россия утвердилась на берегах Черного и Азовского морей.</a:t>
            </a: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51520" y="1556792"/>
            <a:ext cx="3024336" cy="2218754"/>
            <a:chOff x="251520" y="1988840"/>
            <a:chExt cx="3387549" cy="2506786"/>
          </a:xfrm>
        </p:grpSpPr>
        <p:pic>
          <p:nvPicPr>
            <p:cNvPr id="10" name="Рисунок 9" descr="0_80302_a3fba2ca_XL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1" name="Рисунок 10" descr="окр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</a:t>
            </a:r>
            <a:br>
              <a:rPr lang="ru-RU" sz="2000" dirty="0" smtClean="0"/>
            </a:br>
            <a:r>
              <a:rPr lang="ru-RU" sz="2000" dirty="0" smtClean="0"/>
              <a:t>1.какие личные качества помогали Екатерине </a:t>
            </a:r>
            <a:r>
              <a:rPr lang="en-US" sz="2000" dirty="0" smtClean="0"/>
              <a:t>II</a:t>
            </a:r>
            <a:r>
              <a:rPr lang="ru-RU" sz="2000" dirty="0" smtClean="0"/>
              <a:t> управлять государством.</a:t>
            </a:r>
            <a:br>
              <a:rPr lang="ru-RU" sz="2000" dirty="0" smtClean="0"/>
            </a:br>
            <a:r>
              <a:rPr lang="ru-RU" sz="2000" dirty="0" smtClean="0"/>
              <a:t>2. Какие изменения произошли в Петербурге под началом Екатерины </a:t>
            </a:r>
            <a:r>
              <a:rPr lang="en-US" sz="2000" dirty="0" smtClean="0"/>
              <a:t>II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3. Какие перемены произошли в России в это время. 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2564904"/>
            <a:ext cx="4248472" cy="3600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Продолжательницей дел Петра Первого стала 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Екатерина Вторая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которая по происхождению была немецкой принцессой. 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Так же как и Петра её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называли Великой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11.jpe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2420888"/>
            <a:ext cx="3423260" cy="4261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20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Приезд в Россию.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4725144"/>
            <a:ext cx="9001000" cy="20608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 14 лет Екатерина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II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прибыла в Россию. </a:t>
            </a:r>
          </a:p>
          <a:p>
            <a:pPr algn="ctr"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то время здесь царствовала  императрица Елизавета Петровна. Она обратила внимание на острый живой ум и красоту принцессы.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10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64088" y="716699"/>
            <a:ext cx="2933936" cy="3911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6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611561" y="920240"/>
            <a:ext cx="3744416" cy="3444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Содержимое 23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764704"/>
            <a:ext cx="4312419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665312"/>
            <a:ext cx="4932040" cy="6508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Блистая при русском дворе красотою и умом,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Екатерина весь свой досуг употребляла на самообразование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Она много читала, изучала сочинения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замечатель-ных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писателей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полу-чила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массу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разнообраз-ных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сведений. Едва ли в целой России была женщина образованнее неё.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качества</a:t>
            </a:r>
            <a:endParaRPr lang="ru-RU" dirty="0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504" y="1484784"/>
            <a:ext cx="3816424" cy="2304255"/>
          </a:xfrm>
          <a:effectLst>
            <a:softEdge rad="1270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3903992"/>
            <a:ext cx="4032448" cy="28373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7504" y="1484784"/>
            <a:ext cx="4176984" cy="383789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Екатерина была умна, имела сильный характер, волю, отличалась редким трудолюбием.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Она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вела переписку и встречалась с умнейшими людьми своего времени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2" descr="D:\Foto\Свитки, фоны\Рисунок4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436095" y="5322678"/>
            <a:ext cx="1561419" cy="1274673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8" name="Picture 2" descr="D:\Foto\Свитки, фоны\Рисунок4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6296" y="5322678"/>
            <a:ext cx="828204" cy="13385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Восхождение на трон.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5605264"/>
            <a:ext cx="8723312" cy="1252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После смерти супруга Петра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III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 1762 году  Екатерина сделалась императрицей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" name="Рисунок 9" descr="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556791"/>
            <a:ext cx="4212000" cy="41038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Содержимое 11" descr="20.jpe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1556790"/>
            <a:ext cx="3780209" cy="4103857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077072"/>
            <a:ext cx="8964488" cy="2780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Она славилась искусством управлять государством и выбирать себе приближённых.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делах она принимала за образец Петра Великого и постоянно спрашивала себя: «Как бы поступил в таком случае Пётр?» Царствовала Екатерина  34 года.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 r="11464"/>
          <a:stretch>
            <a:fillRect/>
          </a:stretch>
        </p:blipFill>
        <p:spPr bwMode="auto">
          <a:xfrm>
            <a:off x="107504" y="260648"/>
            <a:ext cx="8907893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149080"/>
            <a:ext cx="9144000" cy="2548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середине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XVIII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века на набережной  Невы возводится </a:t>
            </a:r>
            <a:r>
              <a:rPr lang="ru-RU" sz="2600" b="1" u="sng" dirty="0" smtClean="0">
                <a:solidFill>
                  <a:srgbClr val="C00000"/>
                </a:solidFill>
                <a:latin typeface="Comic Sans MS" pitchFamily="66" charset="0"/>
              </a:rPr>
              <a:t>Зимний дворец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для дочери Петра – императрицы Елизаветы. Правда пожить в нём она так и не успела. При Елизавете Петровне Россия стала могучей державой. В Петербурге жили посланники многих иностранных правителей.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2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560" y="188640"/>
            <a:ext cx="7776668" cy="403244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Парадная лестница.</a:t>
            </a:r>
            <a:endParaRPr lang="ru-RU" dirty="0"/>
          </a:p>
        </p:txBody>
      </p:sp>
      <p:pic>
        <p:nvPicPr>
          <p:cNvPr id="5" name="Содержимое 4" descr="29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66680" y="1124743"/>
            <a:ext cx="3873272" cy="5256585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4032448" cy="48965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Главная парадная лестница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дворца называется </a:t>
            </a:r>
            <a:r>
              <a:rPr lang="ru-RU" u="sng" dirty="0" smtClean="0">
                <a:solidFill>
                  <a:srgbClr val="CC00CC"/>
                </a:solidFill>
                <a:latin typeface="Comic Sans MS" pitchFamily="66" charset="0"/>
              </a:rPr>
              <a:t>Посольской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 этой лестнице входили послы иностранных государств.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97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на тему: «Екатерина Великая»</vt:lpstr>
      <vt:lpstr>Цель: 1.какие личные качества помогали Екатерине II управлять государством. 2. Какие изменения произошли в Петербурге под началом Екатерины II. 3. Какие перемены произошли в России в это время. </vt:lpstr>
      <vt:lpstr>Приезд в Россию.</vt:lpstr>
      <vt:lpstr>Презентация PowerPoint</vt:lpstr>
      <vt:lpstr>Личные качества</vt:lpstr>
      <vt:lpstr>Восхождение на трон.</vt:lpstr>
      <vt:lpstr>Презентация PowerPoint</vt:lpstr>
      <vt:lpstr>Презентация PowerPoint</vt:lpstr>
      <vt:lpstr>Парадная лестница.</vt:lpstr>
      <vt:lpstr>Презентация PowerPoint</vt:lpstr>
      <vt:lpstr>Презентация PowerPoint</vt:lpstr>
      <vt:lpstr>Как жили дворяне </vt:lpstr>
      <vt:lpstr>Презентация PowerPoint</vt:lpstr>
      <vt:lpstr>Завоевания во время царствования Екатерины II</vt:lpstr>
      <vt:lpstr>Подведём итоги: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Учитель</cp:lastModifiedBy>
  <cp:revision>69</cp:revision>
  <dcterms:created xsi:type="dcterms:W3CDTF">2013-01-03T06:41:17Z</dcterms:created>
  <dcterms:modified xsi:type="dcterms:W3CDTF">2015-02-03T13:02:37Z</dcterms:modified>
</cp:coreProperties>
</file>