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9" r:id="rId3"/>
    <p:sldId id="277" r:id="rId4"/>
    <p:sldId id="278" r:id="rId5"/>
    <p:sldId id="279" r:id="rId6"/>
    <p:sldId id="270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28" autoAdjust="0"/>
  </p:normalViewPr>
  <p:slideViewPr>
    <p:cSldViewPr>
      <p:cViewPr varScale="1">
        <p:scale>
          <a:sx n="81" d="100"/>
          <a:sy n="81" d="100"/>
        </p:scale>
        <p:origin x="-8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5494-1DBF-400F-9B97-890B845E91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5C6A-1D8E-4A4F-AB1D-71AF64BB7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5494-1DBF-400F-9B97-890B845E91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5C6A-1D8E-4A4F-AB1D-71AF64BB7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5494-1DBF-400F-9B97-890B845E91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5C6A-1D8E-4A4F-AB1D-71AF64BB7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5494-1DBF-400F-9B97-890B845E91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5C6A-1D8E-4A4F-AB1D-71AF64BB7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5494-1DBF-400F-9B97-890B845E91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5C6A-1D8E-4A4F-AB1D-71AF64BB7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5494-1DBF-400F-9B97-890B845E91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5C6A-1D8E-4A4F-AB1D-71AF64BB7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5494-1DBF-400F-9B97-890B845E91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5C6A-1D8E-4A4F-AB1D-71AF64BB7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5494-1DBF-400F-9B97-890B845E91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5C6A-1D8E-4A4F-AB1D-71AF64BB7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5494-1DBF-400F-9B97-890B845E91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5C6A-1D8E-4A4F-AB1D-71AF64BB7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5494-1DBF-400F-9B97-890B845E91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D5C6A-1D8E-4A4F-AB1D-71AF64BB7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5494-1DBF-400F-9B97-890B845E91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D0D5C6A-1D8E-4A4F-AB1D-71AF64BB70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C85494-1DBF-400F-9B97-890B845E91BE}" type="datetimeFigureOut">
              <a:rPr lang="ru-RU" smtClean="0"/>
              <a:pPr/>
              <a:t>03.02.2015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0D5C6A-1D8E-4A4F-AB1D-71AF64BB70F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77280" cy="1071570"/>
          </a:xfrm>
        </p:spPr>
        <p:txBody>
          <a:bodyPr vert="horz" anchor="b"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ckham Script One" pitchFamily="66" charset="0"/>
              </a:rPr>
              <a:t>Исторические здания моего города.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ckham Script One" pitchFamily="66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4294967295"/>
          </p:nvPr>
        </p:nvSpPr>
        <p:spPr>
          <a:xfrm>
            <a:off x="0" y="1428736"/>
            <a:ext cx="9144000" cy="5327664"/>
          </a:xfrm>
        </p:spPr>
        <p:txBody>
          <a:bodyPr/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</a:rPr>
              <a:t>Выполнила: 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</a:rPr>
              <a:t>Данилушкина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</a:rPr>
              <a:t> Виктория , </a:t>
            </a:r>
            <a:r>
              <a:rPr lang="ru-RU" sz="2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</a:rPr>
              <a:t>ученица  3«Б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</a:rPr>
              <a:t>» класса МБОУ СОШ № 2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</a:rPr>
              <a:t>г.Липецк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</a:rPr>
              <a:t>  учитель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</a:rPr>
              <a:t>Мозгунова.Н.А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</a:rPr>
              <a:t>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</a:rPr>
              <a:t>Я хочу узнать больше про исторические здания Липецка.</a:t>
            </a: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ather Script One" pitchFamily="2" charset="0"/>
              </a:rPr>
              <a:t>	</a:t>
            </a:r>
            <a:r>
              <a:rPr lang="en-US" sz="2000" dirty="0" smtClean="0">
                <a:solidFill>
                  <a:srgbClr val="002060"/>
                </a:solidFill>
              </a:rPr>
              <a:t>		</a:t>
            </a:r>
          </a:p>
          <a:p>
            <a:pPr indent="0">
              <a:lnSpc>
                <a:spcPct val="100000"/>
              </a:lnSpc>
              <a:buNone/>
            </a:pPr>
            <a:endParaRPr lang="ru-RU" sz="1400" dirty="0" smtClean="0">
              <a:solidFill>
                <a:srgbClr val="FF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5" y="2643182"/>
            <a:ext cx="7786743" cy="400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4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66">
        <p14:shred/>
      </p:transition>
    </mc:Choice>
    <mc:Fallback xmlns="">
      <p:transition spd="slow" advTm="20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214578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Липецке очень много исторических зданий. Я хочу рассказать о некоторых из них.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b="1" dirty="0" smtClean="0"/>
              <a:t>Никольский храм </a:t>
            </a:r>
            <a:r>
              <a:rPr lang="ru-RU" sz="2000" dirty="0" smtClean="0"/>
              <a:t>— Торговая площадь, 16. Построен в 1890 году по проекту архитектора И. П. Машкова. Закрыт в 1918 и использовался в качестве тюрьмы, а затем склада. Находился в полуразрушенном состоянии. В 1991 году храм передан верующим, а в середине 1990-х восстановлен.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2714620"/>
            <a:ext cx="7072362" cy="3929090"/>
          </a:xfrm>
        </p:spPr>
      </p:pic>
    </p:spTree>
    <p:extLst>
      <p:ext uri="{BB962C8B-B14F-4D97-AF65-F5344CB8AC3E}">
        <p14:creationId xmlns:p14="http://schemas.microsoft.com/office/powerpoint/2010/main" val="184696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997">
        <p14:shred/>
      </p:transition>
    </mc:Choice>
    <mc:Fallback xmlns="">
      <p:transition spd="slow" advTm="39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311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Древне-Успенская церковь </a:t>
            </a:r>
            <a:r>
              <a:rPr lang="ru-RU" sz="2200" dirty="0" smtClean="0"/>
              <a:t>— ул. Салтыкова-Щедрина, 69. Самое древнее здание Липецка. Первоначально здесь находилась деревянная церковь, известная ещё с последней четверти 17 века. Начало строительства каменного здания на месте старого деревянного относится к началу 18 века. Архитектурный облик окончательно сформировался в 1730 году. В Советское время здесь находился музей металла. В 1996 здание церкви передано верующим. </a:t>
            </a:r>
            <a:endParaRPr lang="ru-RU" sz="2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14554"/>
            <a:ext cx="5357850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Храм святой Евдокии </a:t>
            </a:r>
            <a:r>
              <a:rPr lang="ru-RU" sz="2000" dirty="0" smtClean="0"/>
              <a:t>— ул. Гагарина, 70. Построен в 1818 году. В 1935 храм был закрыт. В Советское время здесь располагались кинопрокат, архив, похоронное бюро. В 1996 году передан верующим.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1613"/>
            <a:ext cx="797245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Здание бывшего духовного училища </a:t>
            </a:r>
            <a:r>
              <a:rPr lang="ru-RU" sz="2000" dirty="0" smtClean="0"/>
              <a:t>— улица </a:t>
            </a:r>
            <a:r>
              <a:rPr lang="ru-RU" sz="2000" dirty="0" err="1" smtClean="0"/>
              <a:t>Зегеля</a:t>
            </a:r>
            <a:r>
              <a:rPr lang="ru-RU" sz="2000" dirty="0" smtClean="0"/>
              <a:t>, 6. Построено в 1914 году. В 1935—1970 в нём располагалось школа № 5. В настоящее время здесь управление здравоохранения Липецкой области</a:t>
            </a: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071678"/>
            <a:ext cx="7286676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Квартал улиц Первомайской, Фрунзе, Октябрьской и Скороходова </a:t>
            </a:r>
            <a:r>
              <a:rPr lang="ru-RU" sz="2000" dirty="0" smtClean="0"/>
              <a:t>имеет сохранившуюся застройку дореволюционного уездного Липецка 19 века. Ряд домов имеет статус  памятник архитектуры.</a:t>
            </a:r>
            <a:endParaRPr lang="ru-RU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5992"/>
            <a:ext cx="40386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57430"/>
            <a:ext cx="41386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571744"/>
            <a:ext cx="7786742" cy="1072480"/>
          </a:xfrm>
        </p:spPr>
        <p:txBody>
          <a:bodyPr anchor="t"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Вывод. 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itchFamily="2" charset="-79"/>
              </a:rPr>
              <a:t>Я узнала много нового и интересного про исторические здания моего города.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889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309">
        <p14:shred/>
      </p:transition>
    </mc:Choice>
    <mc:Fallback xmlns="">
      <p:transition spd="slow" advTm="33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425</TotalTime>
  <Words>209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Исторические здания моего города.</vt:lpstr>
      <vt:lpstr>В Липецке очень много исторических зданий. Я хочу рассказать о некоторых из них.  Никольский храм — Торговая площадь, 16. Построен в 1890 году по проекту архитектора И. П. Машкова. Закрыт в 1918 и использовался в качестве тюрьмы, а затем склада. Находился в полуразрушенном состоянии. В 1991 году храм передан верующим, а в середине 1990-х восстановлен.</vt:lpstr>
      <vt:lpstr>Древне-Успенская церковь — ул. Салтыкова-Щедрина, 69. Самое древнее здание Липецка. Первоначально здесь находилась деревянная церковь, известная ещё с последней четверти 17 века. Начало строительства каменного здания на месте старого деревянного относится к началу 18 века. Архитектурный облик окончательно сформировался в 1730 году. В Советское время здесь находился музей металла. В 1996 здание церкви передано верующим. </vt:lpstr>
      <vt:lpstr>Храм святой Евдокии — ул. Гагарина, 70. Построен в 1818 году. В 1935 храм был закрыт. В Советское время здесь располагались кинопрокат, архив, похоронное бюро. В 1996 году передан верующим.</vt:lpstr>
      <vt:lpstr>Здание бывшего духовного училища — улица Зегеля, 6. Построено в 1914 году. В 1935—1970 в нём располагалось школа № 5. В настоящее время здесь управление здравоохранения Липецкой области</vt:lpstr>
      <vt:lpstr>Квартал улиц Первомайской, Фрунзе, Октябрьской и Скороходова имеет сохранившуюся застройку дореволюционного уездного Липецка 19 века. Ряд домов имеет статус  памятник архитектуры.</vt:lpstr>
      <vt:lpstr>Вывод.  Я узнала много нового и интересного про исторические здания моего города.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</dc:title>
  <dc:creator>Администратор</dc:creator>
  <cp:lastModifiedBy>Учитель</cp:lastModifiedBy>
  <cp:revision>79</cp:revision>
  <dcterms:created xsi:type="dcterms:W3CDTF">2012-02-05T12:29:21Z</dcterms:created>
  <dcterms:modified xsi:type="dcterms:W3CDTF">2015-02-03T13:34:43Z</dcterms:modified>
</cp:coreProperties>
</file>