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4" r:id="rId3"/>
    <p:sldId id="258" r:id="rId4"/>
    <p:sldId id="291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63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7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5480E-0275-42D0-A622-E82B23F73AC4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25B32-894B-4F4A-87C8-33B5907FEF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597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25B32-894B-4F4A-87C8-33B5907FEF1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F398-1F29-41A0-AB20-3A8831C7B80E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C3D-8E1E-4BAC-9C3A-FC1C5E519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F398-1F29-41A0-AB20-3A8831C7B80E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C3D-8E1E-4BAC-9C3A-FC1C5E519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F398-1F29-41A0-AB20-3A8831C7B80E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C3D-8E1E-4BAC-9C3A-FC1C5E519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F398-1F29-41A0-AB20-3A8831C7B80E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C3D-8E1E-4BAC-9C3A-FC1C5E519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F398-1F29-41A0-AB20-3A8831C7B80E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C3D-8E1E-4BAC-9C3A-FC1C5E519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F398-1F29-41A0-AB20-3A8831C7B80E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C3D-8E1E-4BAC-9C3A-FC1C5E519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F398-1F29-41A0-AB20-3A8831C7B80E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C3D-8E1E-4BAC-9C3A-FC1C5E519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F398-1F29-41A0-AB20-3A8831C7B80E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C3D-8E1E-4BAC-9C3A-FC1C5E519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F398-1F29-41A0-AB20-3A8831C7B80E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C3D-8E1E-4BAC-9C3A-FC1C5E519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F398-1F29-41A0-AB20-3A8831C7B80E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C3D-8E1E-4BAC-9C3A-FC1C5E519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F398-1F29-41A0-AB20-3A8831C7B80E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4232C3D-8E1E-4BAC-9C3A-FC1C5E5192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9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35F398-1F29-41A0-AB20-3A8831C7B80E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232C3D-8E1E-4BAC-9C3A-FC1C5E51926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&#1059;&#1095;&#1080;&#1090;&#1077;&#1083;&#1100;%20&#1041;&#1072;&#1073;&#1077;&#1085;&#1082;&#1086;\&#1056;&#1072;&#1073;&#1086;&#1095;&#1080;&#1081;%20&#1089;&#1090;&#1086;&#1083;\&#1054;&#1059;\&#1041;&#1077;&#1088;&#1085;&#1077;&#1089;.&#1052;%20-%20&#1057;%20&#1095;&#1077;&#1075;&#1086;%20&#1085;&#1072;&#1095;&#1080;&#1085;&#1072;&#1077;&#1090;&#1089;&#1103;%20&#1056;&#1086;&#1076;&#1080;&#1085;&#1072;%20(&#1052;&#1080;&#1085;&#1091;&#1089;%20&#1054;&#1088;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18" Type="http://schemas.openxmlformats.org/officeDocument/2006/relationships/image" Target="../media/image4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image" Target="../media/image44.jpeg"/><Relationship Id="rId2" Type="http://schemas.openxmlformats.org/officeDocument/2006/relationships/image" Target="../media/image29.jpeg"/><Relationship Id="rId16" Type="http://schemas.openxmlformats.org/officeDocument/2006/relationships/image" Target="../media/image43.jpeg"/><Relationship Id="rId20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19" Type="http://schemas.openxmlformats.org/officeDocument/2006/relationships/image" Target="../media/image46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48680"/>
            <a:ext cx="7851648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НАШ КРАЙ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92696"/>
            <a:ext cx="8136904" cy="1656184"/>
          </a:xfrm>
        </p:spPr>
        <p:txBody>
          <a:bodyPr>
            <a:normAutofit fontScale="25000" lnSpcReduction="20000"/>
          </a:bodyPr>
          <a:lstStyle/>
          <a:p>
            <a:r>
              <a:rPr lang="ru-RU" sz="55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Подготовила </a:t>
            </a:r>
          </a:p>
          <a:p>
            <a:r>
              <a:rPr lang="ru-RU" sz="55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учитель </a:t>
            </a:r>
            <a:r>
              <a:rPr lang="ru-RU" sz="55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н</a:t>
            </a:r>
            <a:r>
              <a:rPr lang="ru-RU" sz="55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ачальных классов</a:t>
            </a:r>
          </a:p>
          <a:p>
            <a:r>
              <a:rPr lang="ru-RU" sz="55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МБОУ «СОШ №41 </a:t>
            </a:r>
          </a:p>
          <a:p>
            <a:r>
              <a:rPr lang="ru-RU" sz="55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им. </a:t>
            </a:r>
            <a:r>
              <a:rPr lang="ru-RU" sz="5500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В.В.Сизова</a:t>
            </a:r>
            <a:r>
              <a:rPr lang="ru-RU" sz="55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» г.Курска</a:t>
            </a:r>
          </a:p>
          <a:p>
            <a:r>
              <a:rPr lang="ru-RU" sz="55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Цыганкова Анна Николаевна</a:t>
            </a:r>
            <a:r>
              <a:rPr lang="ru-RU" sz="55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 </a:t>
            </a:r>
            <a:endParaRPr lang="ru-RU" sz="5500" dirty="0" smtClean="0"/>
          </a:p>
          <a:p>
            <a:endParaRPr lang="ru-RU" dirty="0" smtClean="0"/>
          </a:p>
          <a:p>
            <a:pPr algn="ctr"/>
            <a:r>
              <a:rPr lang="ru-RU" sz="16000" b="1" dirty="0" smtClean="0">
                <a:ln>
                  <a:solidFill>
                    <a:schemeClr val="bg1"/>
                  </a:solidFill>
                </a:ln>
                <a:latin typeface="Book Antiqua" pitchFamily="18" charset="0"/>
              </a:rPr>
              <a:t>КУРСКАЯ  </a:t>
            </a:r>
            <a:r>
              <a:rPr lang="ru-RU" sz="16000" b="1" dirty="0" smtClean="0">
                <a:ln>
                  <a:solidFill>
                    <a:schemeClr val="bg1"/>
                  </a:solidFill>
                </a:ln>
                <a:latin typeface="Book Antiqua" pitchFamily="18" charset="0"/>
              </a:rPr>
              <a:t>ОБЛАСТЬ</a:t>
            </a:r>
            <a:endParaRPr lang="ru-RU" sz="16000" b="1" dirty="0">
              <a:ln>
                <a:solidFill>
                  <a:schemeClr val="bg1"/>
                </a:solidFill>
              </a:ln>
              <a:latin typeface="Book Antiqua" pitchFamily="18" charset="0"/>
            </a:endParaRPr>
          </a:p>
        </p:txBody>
      </p:sp>
      <p:pic>
        <p:nvPicPr>
          <p:cNvPr id="5" name="Рисунок 4" descr="kursk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19672" y="2780928"/>
            <a:ext cx="5832648" cy="381333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Бернес.М - С чего начинается Родина (Минус Ор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428596" y="6143644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Содержимое 29" descr="010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okun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4282" y="3429000"/>
            <a:ext cx="642910" cy="324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плотвааа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000628" y="3786190"/>
            <a:ext cx="642942" cy="358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карась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86446" y="3571876"/>
            <a:ext cx="714380" cy="401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карп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29058" y="3714752"/>
            <a:ext cx="642942" cy="306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сом2.jpe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4282" y="3857628"/>
            <a:ext cx="1214446" cy="484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щука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643174" y="3571876"/>
            <a:ext cx="548627" cy="462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пескарь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215206" y="3714752"/>
            <a:ext cx="428628" cy="200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выхухоль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42844" y="5857892"/>
            <a:ext cx="1002491" cy="646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норка европ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429388" y="2643182"/>
            <a:ext cx="1000132" cy="666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соня лесная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1285852" y="5072074"/>
            <a:ext cx="917324" cy="721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тушканчик большой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8143900" y="4214818"/>
            <a:ext cx="750099" cy="500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 descr="сурок степной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1785918" y="2500306"/>
            <a:ext cx="642942" cy="428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 descr="аист черный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3357554" y="3286124"/>
            <a:ext cx="500066" cy="395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дрофа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4357686" y="5286388"/>
            <a:ext cx="891183" cy="712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Рисунок 24" descr="стрепет.jp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6715140" y="5786454"/>
            <a:ext cx="841276" cy="630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змееяд.jpg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7858148" y="2571744"/>
            <a:ext cx="650352" cy="439638"/>
          </a:xfrm>
          <a:prstGeom prst="roundRect">
            <a:avLst/>
          </a:prstGeom>
        </p:spPr>
      </p:pic>
      <p:pic>
        <p:nvPicPr>
          <p:cNvPr id="27" name="Рисунок 26" descr="орлан-белохвост.jpg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6929454" y="642918"/>
            <a:ext cx="628148" cy="82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 descr="беркут.jpg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3500430" y="1428736"/>
            <a:ext cx="900795" cy="648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Book Antiqua" pitchFamily="18" charset="0"/>
              </a:rPr>
              <a:t>Насекомые</a:t>
            </a:r>
            <a:endParaRPr lang="ru-RU" sz="3600" dirty="0"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жук-олень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214282" y="285728"/>
            <a:ext cx="1936476" cy="1452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7" descr="красотел пахучий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214282" y="1928802"/>
            <a:ext cx="1931424" cy="1353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отшельник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3500438"/>
            <a:ext cx="1928826" cy="1428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усач большой дубовый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5072074"/>
            <a:ext cx="1928826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шмель моховой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428860" y="1357298"/>
            <a:ext cx="1936749" cy="1452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шмель глинистый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500562" y="3000372"/>
            <a:ext cx="1928826" cy="1442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шмель степной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500298" y="4714884"/>
            <a:ext cx="1917546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бабочка аполлон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858016" y="357166"/>
            <a:ext cx="1938979" cy="1455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павлиний глаз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858016" y="1928802"/>
            <a:ext cx="1928826" cy="1446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малый ночной павлиний глаз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858016" y="3571876"/>
            <a:ext cx="1952612" cy="1364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бабочка поликсена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858016" y="5143512"/>
            <a:ext cx="1966438" cy="1295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бражник мертвая голова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4500562" y="1357298"/>
            <a:ext cx="1928826" cy="142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 descr="медведица госпожа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2428860" y="3000372"/>
            <a:ext cx="1901638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 descr="баб махаон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4500562" y="4714884"/>
            <a:ext cx="1935947" cy="1362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50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500"/>
                            </p:stCondLst>
                            <p:childTnLst>
                              <p:par>
                                <p:cTn id="7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Фото1161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4262436" y="3143248"/>
            <a:ext cx="4708530" cy="353139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Book Antiqua" pitchFamily="18" charset="0"/>
              </a:rPr>
              <a:t>Центрально-Чернозёмный</a:t>
            </a:r>
            <a:r>
              <a:rPr lang="ru-RU" sz="2800" dirty="0" smtClean="0">
                <a:latin typeface="Book Antiqua" pitchFamily="18" charset="0"/>
              </a:rPr>
              <a:t> заповедник имени </a:t>
            </a:r>
            <a:r>
              <a:rPr lang="ru-RU" sz="2800" b="1" dirty="0" smtClean="0">
                <a:latin typeface="Book Antiqua" pitchFamily="18" charset="0"/>
              </a:rPr>
              <a:t>В.В.Алёхина</a:t>
            </a:r>
            <a:endParaRPr lang="ru-RU" sz="2800" b="1" dirty="0"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Фото1180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214282" y="1142984"/>
            <a:ext cx="4614866" cy="34611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Фото117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5786" y="4714884"/>
            <a:ext cx="2571768" cy="192882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Рисунок 11" descr="Фото118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72132" y="1214422"/>
            <a:ext cx="2476517" cy="18573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643050"/>
            <a:ext cx="7858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</a:rPr>
              <a:t>Рыбе –вода, птице – воздух, зверю – лес, степь, горы.</a:t>
            </a:r>
          </a:p>
          <a:p>
            <a:r>
              <a:rPr lang="ru-RU" sz="3200" dirty="0" smtClean="0">
                <a:ln>
                  <a:solidFill>
                    <a:schemeClr val="tx1"/>
                  </a:solidFill>
                </a:ln>
              </a:rPr>
              <a:t>А человеку нужна РОДИНА.</a:t>
            </a:r>
          </a:p>
          <a:p>
            <a:r>
              <a:rPr lang="ru-RU" sz="3200" dirty="0" smtClean="0">
                <a:ln>
                  <a:solidFill>
                    <a:schemeClr val="tx1"/>
                  </a:solidFill>
                </a:ln>
              </a:rPr>
              <a:t>И охранять природу – значит охранять Родину.</a:t>
            </a:r>
          </a:p>
          <a:p>
            <a:pPr algn="r"/>
            <a:r>
              <a:rPr lang="ru-RU" sz="3200" dirty="0" smtClean="0">
                <a:ln>
                  <a:solidFill>
                    <a:schemeClr val="tx1"/>
                  </a:solidFill>
                </a:ln>
              </a:rPr>
              <a:t>М.Пришвин</a:t>
            </a:r>
            <a:endParaRPr lang="ru-RU" sz="32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5340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Book Antiqua" pitchFamily="18" charset="0"/>
              </a:rPr>
              <a:t>Остановка </a:t>
            </a:r>
            <a:br>
              <a:rPr lang="ru-RU" sz="4800" dirty="0" smtClean="0">
                <a:latin typeface="Book Antiqua" pitchFamily="18" charset="0"/>
              </a:rPr>
            </a:br>
            <a:r>
              <a:rPr lang="ru-RU" sz="4800" dirty="0" smtClean="0">
                <a:latin typeface="Book Antiqua" pitchFamily="18" charset="0"/>
              </a:rPr>
              <a:t>«Зоологическая»</a:t>
            </a:r>
            <a:endParaRPr lang="ru-RU" sz="4800" dirty="0"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Book Antiqua" pitchFamily="18" charset="0"/>
              </a:rPr>
              <a:t>Остановка «Мы – куряне»</a:t>
            </a:r>
            <a:endParaRPr lang="ru-RU" sz="4800" dirty="0"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охота на мамонт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971600" y="1484784"/>
            <a:ext cx="7272808" cy="5134385"/>
          </a:xfrm>
        </p:spPr>
      </p:pic>
      <p:pic>
        <p:nvPicPr>
          <p:cNvPr id="8" name="Содержимое 7" descr="рыболовство земледелие скотоводство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10773" y="1446180"/>
            <a:ext cx="9133227" cy="5411820"/>
          </a:xfrm>
        </p:spPr>
      </p:pic>
      <p:pic>
        <p:nvPicPr>
          <p:cNvPr id="9" name="Рисунок 8" descr="IMG_295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800px-Устье_реки_Кур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179512" y="332656"/>
            <a:ext cx="8700458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Book Antiqua" pitchFamily="18" charset="0"/>
              </a:rPr>
              <a:t>Устье реки Кур</a:t>
            </a:r>
            <a:endParaRPr lang="ru-RU" sz="5400" b="1" dirty="0"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подземный Кур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7544" y="1628800"/>
            <a:ext cx="2501951" cy="1872208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подз кур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7545" y="3853734"/>
            <a:ext cx="2448272" cy="1951521"/>
          </a:xfrm>
          <a:prstGeom prst="round2Diag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подз кур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75856" y="1700808"/>
            <a:ext cx="2448272" cy="1832041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подз кур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131840" y="3861048"/>
            <a:ext cx="2736304" cy="1917156"/>
          </a:xfrm>
          <a:prstGeom prst="round2Diag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подз кур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012160" y="1700808"/>
            <a:ext cx="2448272" cy="1839742"/>
          </a:xfrm>
          <a:prstGeom prst="round2Diag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подз кур6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084168" y="3861048"/>
            <a:ext cx="2448272" cy="1839742"/>
          </a:xfrm>
          <a:prstGeom prst="round2Diag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герб курска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539552" y="476672"/>
            <a:ext cx="7872875" cy="59046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26493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Book Antiqua" pitchFamily="18" charset="0"/>
              </a:rPr>
              <a:t>Михаил Семёнович Щепкин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7" name="Содержимое 6" descr="Щепкин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67544" y="714125"/>
            <a:ext cx="4104456" cy="5501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2365840"/>
          </a:xfrm>
        </p:spPr>
        <p:txBody>
          <a:bodyPr/>
          <a:lstStyle/>
          <a:p>
            <a:pPr algn="ctr"/>
            <a:r>
              <a:rPr lang="ru-RU" sz="3200" dirty="0" smtClean="0">
                <a:latin typeface="Book Antiqua" pitchFamily="18" charset="0"/>
              </a:rPr>
              <a:t>Николай Николаевич Асеев</a:t>
            </a:r>
            <a:endParaRPr lang="ru-RU" sz="3200" dirty="0">
              <a:latin typeface="Book Antiqu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н асеев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499992" y="764704"/>
            <a:ext cx="4032448" cy="54119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>Остановка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«Наш край»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5" name="Содержимое 4" descr="курский край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03648" y="1844824"/>
            <a:ext cx="6347048" cy="476028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3250704" cy="2869896"/>
          </a:xfrm>
        </p:spPr>
        <p:txBody>
          <a:bodyPr/>
          <a:lstStyle/>
          <a:p>
            <a:pPr algn="ctr"/>
            <a:r>
              <a:rPr lang="ru-RU" sz="3200" dirty="0" smtClean="0">
                <a:latin typeface="Book Antiqua" pitchFamily="18" charset="0"/>
              </a:rPr>
              <a:t>Серафим </a:t>
            </a:r>
            <a:r>
              <a:rPr lang="ru-RU" sz="3200" dirty="0" err="1" smtClean="0">
                <a:latin typeface="Book Antiqua" pitchFamily="18" charset="0"/>
              </a:rPr>
              <a:t>Саровский</a:t>
            </a:r>
            <a:endParaRPr lang="ru-RU" sz="3200" dirty="0">
              <a:latin typeface="Book Antiqu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Серафим Саровский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3923928" y="548680"/>
            <a:ext cx="4873360" cy="57624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859757"/>
            <a:ext cx="3322712" cy="214530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Book Antiqua" pitchFamily="18" charset="0"/>
              </a:rPr>
              <a:t>Василий Васильевич Алёхин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7" name="Содержимое 6" descr="алехин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395536" y="620688"/>
            <a:ext cx="4885822" cy="57332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200129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Book Antiqua" pitchFamily="18" charset="0"/>
              </a:rPr>
              <a:t>Надежда Васильевна </a:t>
            </a:r>
            <a:r>
              <a:rPr lang="ru-RU" sz="3200" dirty="0" err="1" smtClean="0">
                <a:latin typeface="Book Antiqua" pitchFamily="18" charset="0"/>
              </a:rPr>
              <a:t>Плевицкая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7" name="Содержимое 6" descr="н плевицкая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395536" y="404664"/>
            <a:ext cx="4077419" cy="60019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Содержимое 9" descr="IMG_304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004048" y="3717032"/>
            <a:ext cx="3657732" cy="27432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855248"/>
            <a:ext cx="4572000" cy="2077808"/>
          </a:xfrm>
        </p:spPr>
        <p:txBody>
          <a:bodyPr/>
          <a:lstStyle/>
          <a:p>
            <a:pPr algn="ctr"/>
            <a:r>
              <a:rPr lang="ru-RU" sz="3200" dirty="0" smtClean="0">
                <a:latin typeface="Book Antiqua" pitchFamily="18" charset="0"/>
              </a:rPr>
              <a:t>Аркадий Петрович Гайдар</a:t>
            </a:r>
            <a:endParaRPr lang="ru-RU" sz="3200" dirty="0">
              <a:latin typeface="Book Antiqu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гайдар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499992" y="404664"/>
            <a:ext cx="4271342" cy="59798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юточка\Downloads\IMG_01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643314"/>
            <a:ext cx="3602681" cy="2702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498975" cy="142522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Book Antiqua" pitchFamily="18" charset="0"/>
              </a:rPr>
              <a:t>Евгений Иванович</a:t>
            </a:r>
          </a:p>
          <a:p>
            <a:pPr algn="ctr"/>
            <a:r>
              <a:rPr lang="ru-RU" sz="3200" dirty="0" smtClean="0">
                <a:latin typeface="Book Antiqua" pitchFamily="18" charset="0"/>
              </a:rPr>
              <a:t> Носов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7" name="Содержимое 6" descr="евг носов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860032" y="3429000"/>
            <a:ext cx="4040188" cy="30288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Содержимое 7" descr="е носов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251520" y="548680"/>
            <a:ext cx="4418355" cy="5760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498975" cy="214530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Book Antiqua" pitchFamily="18" charset="0"/>
              </a:rPr>
              <a:t>Константин Дмитриевич Воробьёв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7" name="Содержимое 6" descr="к воробьев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395536" y="332656"/>
            <a:ext cx="3982563" cy="61780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2149816"/>
          </a:xfrm>
        </p:spPr>
        <p:txBody>
          <a:bodyPr/>
          <a:lstStyle/>
          <a:p>
            <a:pPr algn="ctr"/>
            <a:r>
              <a:rPr lang="ru-RU" sz="3200" dirty="0" smtClean="0">
                <a:latin typeface="Book Antiqua" pitchFamily="18" charset="0"/>
              </a:rPr>
              <a:t>Александр Александрович Дейнека</a:t>
            </a:r>
            <a:endParaRPr lang="ru-RU" sz="3200" dirty="0">
              <a:latin typeface="Book Antiqu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eineka_alexander_alexandrovich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499992" y="476672"/>
            <a:ext cx="4244613" cy="601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Фото1887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683569" y="3929066"/>
            <a:ext cx="3279010" cy="24592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628801"/>
            <a:ext cx="4041775" cy="20882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Book Antiqua" pitchFamily="18" charset="0"/>
              </a:rPr>
              <a:t>Георгий Васильевич Свиридов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7" name="Содержимое 6" descr="г свиридов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323528" y="548680"/>
            <a:ext cx="4262958" cy="57367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kS0W08YGSeQ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20072" y="3645024"/>
            <a:ext cx="3048000" cy="2519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04088"/>
            <a:ext cx="7344816" cy="409306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Book Antiqua" pitchFamily="18" charset="0"/>
              </a:rPr>
              <a:t> Мне понравился урок, потому что …</a:t>
            </a:r>
            <a:br>
              <a:rPr lang="ru-RU" sz="3600" dirty="0" smtClean="0">
                <a:latin typeface="Book Antiqua" pitchFamily="18" charset="0"/>
              </a:rPr>
            </a:br>
            <a:r>
              <a:rPr lang="ru-RU" sz="3600" dirty="0" smtClean="0">
                <a:latin typeface="Book Antiqua" pitchFamily="18" charset="0"/>
              </a:rPr>
              <a:t/>
            </a:r>
            <a:br>
              <a:rPr lang="ru-RU" sz="3600" dirty="0" smtClean="0">
                <a:latin typeface="Book Antiqua" pitchFamily="18" charset="0"/>
              </a:rPr>
            </a:br>
            <a:r>
              <a:rPr lang="ru-RU" sz="3600" dirty="0" smtClean="0">
                <a:latin typeface="Book Antiqua" pitchFamily="18" charset="0"/>
              </a:rPr>
              <a:t>Я всё понял, потому что …</a:t>
            </a:r>
            <a:br>
              <a:rPr lang="ru-RU" sz="3600" dirty="0" smtClean="0">
                <a:latin typeface="Book Antiqua" pitchFamily="18" charset="0"/>
              </a:rPr>
            </a:br>
            <a:r>
              <a:rPr lang="ru-RU" sz="3600" dirty="0" smtClean="0">
                <a:latin typeface="Book Antiqua" pitchFamily="18" charset="0"/>
              </a:rPr>
              <a:t/>
            </a:r>
            <a:br>
              <a:rPr lang="ru-RU" sz="3600" dirty="0" smtClean="0">
                <a:latin typeface="Book Antiqua" pitchFamily="18" charset="0"/>
              </a:rPr>
            </a:br>
            <a:r>
              <a:rPr lang="ru-RU" sz="3600" dirty="0" smtClean="0">
                <a:latin typeface="Book Antiqua" pitchFamily="18" charset="0"/>
              </a:rPr>
              <a:t>Я не всё запомнил, но я постараюсь  …</a:t>
            </a:r>
            <a:endParaRPr lang="ru-RU" sz="3600" dirty="0"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2491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Book Antiqua" pitchFamily="18" charset="0"/>
              </a:rPr>
              <a:t>Спасибо за урок !</a:t>
            </a:r>
            <a:endParaRPr lang="ru-RU" sz="6000" dirty="0"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0821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Остановка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«Погода в доме»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286388"/>
            <a:ext cx="2114536" cy="103821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488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Остановка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«Погода 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         в доме»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6" name="Содержимое 5" descr="22778543_xat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2924944"/>
            <a:ext cx="5256584" cy="367960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 descr="r_k571oMi4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3928" y="260648"/>
            <a:ext cx="4968552" cy="372641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7990656" cy="4572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</a:t>
            </a:r>
            <a:r>
              <a:rPr lang="ru-RU" sz="4000" b="1" dirty="0" smtClean="0">
                <a:latin typeface="Book Antiqua" pitchFamily="18" charset="0"/>
              </a:rPr>
              <a:t> РЕКИ</a:t>
            </a:r>
            <a:endParaRPr lang="ru-RU" sz="4000" b="1" dirty="0">
              <a:latin typeface="Book Antiqua" pitchFamily="18" charset="0"/>
            </a:endParaRPr>
          </a:p>
        </p:txBody>
      </p:sp>
      <p:pic>
        <p:nvPicPr>
          <p:cNvPr id="13" name="Содержимое 12" descr="сейм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88640"/>
            <a:ext cx="3418077" cy="208823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Рисунок 13" descr="псёл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79912" y="188640"/>
            <a:ext cx="3245346" cy="207920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Рисунок 14" descr="оскол рек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99792" y="4437112"/>
            <a:ext cx="3096344" cy="217020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Рисунок 15" descr="река тим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9512" y="2348880"/>
            <a:ext cx="2488293" cy="28977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611560" y="332656"/>
            <a:ext cx="1649811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Book Antiqua" pitchFamily="18" charset="0"/>
              </a:rPr>
              <a:t>СЕЙМ</a:t>
            </a:r>
            <a:endParaRPr lang="ru-RU" sz="3600" b="1" dirty="0"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5936" y="692696"/>
            <a:ext cx="288032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Book Antiqua" pitchFamily="18" charset="0"/>
              </a:rPr>
              <a:t>ПСЁЛ</a:t>
            </a:r>
            <a:endParaRPr lang="ru-RU" sz="3600" b="1" dirty="0">
              <a:latin typeface="Book Antiqu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5877272"/>
            <a:ext cx="237626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Book Antiqua" pitchFamily="18" charset="0"/>
              </a:rPr>
              <a:t>ОСКОЛ</a:t>
            </a:r>
            <a:endParaRPr lang="ru-RU" sz="3600" b="1" dirty="0"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4221088"/>
            <a:ext cx="18002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Book Antiqua" pitchFamily="18" charset="0"/>
              </a:rPr>
              <a:t>ТИМ</a:t>
            </a:r>
            <a:endParaRPr lang="ru-RU" sz="3600" b="1" dirty="0">
              <a:latin typeface="Book Antiqua" pitchFamily="18" charset="0"/>
            </a:endParaRPr>
          </a:p>
        </p:txBody>
      </p:sp>
      <p:pic>
        <p:nvPicPr>
          <p:cNvPr id="22" name="Рисунок 21" descr="река кшень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986532" y="2348881"/>
            <a:ext cx="2937947" cy="19442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6084168" y="3068960"/>
            <a:ext cx="237626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Book Antiqua" pitchFamily="18" charset="0"/>
              </a:rPr>
              <a:t>КШЕНЬ</a:t>
            </a:r>
            <a:endParaRPr lang="ru-RU" sz="3600" dirty="0">
              <a:latin typeface="Book Antiqua" pitchFamily="18" charset="0"/>
            </a:endParaRPr>
          </a:p>
        </p:txBody>
      </p:sp>
      <p:pic>
        <p:nvPicPr>
          <p:cNvPr id="25" name="Рисунок 24" descr="тускар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940152" y="4437112"/>
            <a:ext cx="3024336" cy="222504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6156176" y="5301208"/>
            <a:ext cx="266429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Book Antiqua" pitchFamily="18" charset="0"/>
              </a:rPr>
              <a:t>ТУСКАРЬ</a:t>
            </a:r>
            <a:endParaRPr lang="ru-RU" sz="36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уг степ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1960" y="3140968"/>
            <a:ext cx="463025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514352"/>
            <a:ext cx="4894312" cy="1162050"/>
          </a:xfrm>
        </p:spPr>
        <p:txBody>
          <a:bodyPr/>
          <a:lstStyle/>
          <a:p>
            <a:r>
              <a:rPr lang="ru-RU" sz="4400" dirty="0" smtClean="0">
                <a:latin typeface="Book Antiqua" pitchFamily="18" charset="0"/>
              </a:rPr>
              <a:t>Остановка «Ботаническая»</a:t>
            </a:r>
            <a:endParaRPr lang="ru-RU" sz="4400" dirty="0">
              <a:latin typeface="Book Antiqua" pitchFamily="18" charset="0"/>
            </a:endParaRPr>
          </a:p>
        </p:txBody>
      </p:sp>
      <p:pic>
        <p:nvPicPr>
          <p:cNvPr id="7" name="Содержимое 6" descr="дубравы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51520" y="2060848"/>
            <a:ext cx="4631697" cy="3473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1216894031_0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1772816"/>
            <a:ext cx="8606730" cy="4870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березняк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251520" y="332656"/>
            <a:ext cx="435184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дубрав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179512" y="3735313"/>
            <a:ext cx="4464496" cy="2838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67544" y="5877272"/>
            <a:ext cx="3243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ДУБРАВЫ</a:t>
            </a:r>
            <a:endParaRPr lang="ru-RU" sz="3200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548680"/>
            <a:ext cx="356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БЕРЕЗНЯКИ</a:t>
            </a:r>
            <a:endParaRPr lang="ru-RU" sz="3200" b="1" dirty="0">
              <a:latin typeface="Book Antiqua" pitchFamily="18" charset="0"/>
            </a:endParaRPr>
          </a:p>
        </p:txBody>
      </p:sp>
      <p:pic>
        <p:nvPicPr>
          <p:cNvPr id="15" name="Рисунок 14" descr="осинники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60032" y="260648"/>
            <a:ext cx="4031940" cy="2687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868144" y="47667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ОСИННИКИ</a:t>
            </a:r>
            <a:endParaRPr lang="ru-RU" sz="3200" b="1" dirty="0">
              <a:latin typeface="Book Antiqua" pitchFamily="18" charset="0"/>
            </a:endParaRPr>
          </a:p>
        </p:txBody>
      </p:sp>
      <p:pic>
        <p:nvPicPr>
          <p:cNvPr id="17" name="Рисунок 16" descr="ольшанник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8024" y="3717032"/>
            <a:ext cx="4104456" cy="287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5364088" y="5877272"/>
            <a:ext cx="5059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ОЛЬШАННИКИ</a:t>
            </a:r>
            <a:endParaRPr lang="ru-RU" sz="3200" b="1" dirty="0">
              <a:latin typeface="Book Antiqua" pitchFamily="18" charset="0"/>
            </a:endParaRPr>
          </a:p>
        </p:txBody>
      </p:sp>
      <p:pic>
        <p:nvPicPr>
          <p:cNvPr id="19" name="Рисунок 18" descr="ивы над рекой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55776" y="1700809"/>
            <a:ext cx="3836491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4283968" y="3861048"/>
            <a:ext cx="255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ИВНЯКИ</a:t>
            </a:r>
            <a:endParaRPr lang="ru-RU" sz="32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одуванчик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 rot="21072242">
            <a:off x="261879" y="2818192"/>
            <a:ext cx="4151418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медуница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 rot="21080709">
            <a:off x="1328311" y="250344"/>
            <a:ext cx="3561522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примула лесная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303623">
            <a:off x="4760561" y="420400"/>
            <a:ext cx="3746371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рибы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668189">
            <a:off x="5425691" y="3162558"/>
            <a:ext cx="347986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ландыши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707904" y="3212976"/>
            <a:ext cx="257175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осень степ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67744" y="3501008"/>
            <a:ext cx="4716869" cy="31412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Book Antiqua" pitchFamily="18" charset="0"/>
              </a:rPr>
              <a:t>СТЕПЬ</a:t>
            </a:r>
            <a:br>
              <a:rPr lang="ru-RU" sz="5400" b="1" dirty="0" smtClean="0">
                <a:latin typeface="Book Antiqua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</a:p>
          <a:p>
            <a:r>
              <a:rPr lang="ru-RU" dirty="0" smtClean="0"/>
              <a:t>                                  </a:t>
            </a:r>
            <a:endParaRPr lang="ru-RU" sz="3600" b="1" dirty="0" smtClean="0">
              <a:latin typeface="Book Antiqua" pitchFamily="18" charset="0"/>
            </a:endParaRPr>
          </a:p>
        </p:txBody>
      </p:sp>
      <p:pic>
        <p:nvPicPr>
          <p:cNvPr id="7" name="Содержимое 6" descr="степь май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323528" y="1268760"/>
            <a:ext cx="4041775" cy="3031331"/>
          </a:xfrm>
        </p:spPr>
      </p:pic>
      <p:sp>
        <p:nvSpPr>
          <p:cNvPr id="8" name="TextBox 7"/>
          <p:cNvSpPr txBox="1"/>
          <p:nvPr/>
        </p:nvSpPr>
        <p:spPr>
          <a:xfrm>
            <a:off x="1619672" y="177281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ВЕСНА</a:t>
            </a:r>
            <a:endParaRPr lang="ru-RU" sz="3200" b="1" dirty="0">
              <a:latin typeface="Book Antiqua" pitchFamily="18" charset="0"/>
            </a:endParaRPr>
          </a:p>
        </p:txBody>
      </p:sp>
      <p:pic>
        <p:nvPicPr>
          <p:cNvPr id="9" name="Рисунок 8" descr="степь летом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1268760"/>
            <a:ext cx="4056451" cy="30423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6296" y="321297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ЛЕТО</a:t>
            </a:r>
            <a:endParaRPr lang="ru-RU" sz="3200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4437112"/>
            <a:ext cx="1681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ОСЕНЬ</a:t>
            </a:r>
            <a:endParaRPr lang="ru-RU" sz="32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166E25"/>
      </a:dk2>
      <a:lt2>
        <a:srgbClr val="DBF5F9"/>
      </a:lt2>
      <a:accent1>
        <a:srgbClr val="39B828"/>
      </a:accent1>
      <a:accent2>
        <a:srgbClr val="AFD1B2"/>
      </a:accent2>
      <a:accent3>
        <a:srgbClr val="CAE9C0"/>
      </a:accent3>
      <a:accent4>
        <a:srgbClr val="05DB29"/>
      </a:accent4>
      <a:accent5>
        <a:srgbClr val="92D050"/>
      </a:accent5>
      <a:accent6>
        <a:srgbClr val="5AB953"/>
      </a:accent6>
      <a:hlink>
        <a:srgbClr val="4F9352"/>
      </a:hlink>
      <a:folHlink>
        <a:srgbClr val="95CF9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1353</TotalTime>
  <Words>134</Words>
  <Application>Microsoft Office PowerPoint</Application>
  <PresentationFormat>Экран (4:3)</PresentationFormat>
  <Paragraphs>59</Paragraphs>
  <Slides>29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НАШ КРАЙ</vt:lpstr>
      <vt:lpstr>Остановка «Наш край»</vt:lpstr>
      <vt:lpstr>  Остановка «Погода в доме»</vt:lpstr>
      <vt:lpstr>  Остановка «Погода           в доме»</vt:lpstr>
      <vt:lpstr> </vt:lpstr>
      <vt:lpstr>Остановка «Ботаническая»</vt:lpstr>
      <vt:lpstr>Слайд 7</vt:lpstr>
      <vt:lpstr>Слайд 8</vt:lpstr>
      <vt:lpstr>СТЕПЬ </vt:lpstr>
      <vt:lpstr>Слайд 10</vt:lpstr>
      <vt:lpstr>Насекомые</vt:lpstr>
      <vt:lpstr>Центрально-Чернозёмный заповедник имени В.В.Алёхина</vt:lpstr>
      <vt:lpstr>Слайд 13</vt:lpstr>
      <vt:lpstr>Остановка  «Зоологическая»</vt:lpstr>
      <vt:lpstr>Остановка «Мы – куряне»</vt:lpstr>
      <vt:lpstr>Устье реки Кур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 Мне понравился урок, потому что …  Я всё понял, потому что …  Я не всё запомнил, но я постараюсь  …</vt:lpstr>
      <vt:lpstr>Спасибо за урок 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КРАЙ</dc:title>
  <dc:creator>Admin</dc:creator>
  <cp:lastModifiedBy>анюточка</cp:lastModifiedBy>
  <cp:revision>149</cp:revision>
  <dcterms:created xsi:type="dcterms:W3CDTF">2014-05-10T07:50:06Z</dcterms:created>
  <dcterms:modified xsi:type="dcterms:W3CDTF">2015-02-02T19:04:09Z</dcterms:modified>
</cp:coreProperties>
</file>