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6549-65E2-420F-8A66-59FEBDAE6D9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A090-1CCD-4F11-83AE-F0C0A0049F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Дайте определение отдельных терминов.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Лицо, управляющее каким –либо транспортным </a:t>
            </a:r>
            <a:r>
              <a:rPr lang="ru-RU" dirty="0" smtClean="0"/>
              <a:t>средством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водитель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НАБОР ЭФИРНЫХ МАСЕЛ ДЛЯ ВОДИТЕЛЕЙ (3240256606) - Aukro.ua -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07855"/>
            <a:ext cx="4024324" cy="302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3021"/>
          </a:xfrm>
        </p:spPr>
        <p:txBody>
          <a:bodyPr>
            <a:noAutofit/>
          </a:bodyPr>
          <a:lstStyle/>
          <a:p>
            <a:r>
              <a:rPr lang="ru-RU" sz="8800" dirty="0" smtClean="0"/>
              <a:t>Дорожные знаки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500702"/>
            <a:ext cx="6129358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935538"/>
            <a:ext cx="13573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625"/>
            <a:ext cx="16430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3143250"/>
            <a:ext cx="135731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573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L:\школа\CJF55CACDHEIWCA1EIMP7CA8ZAS36CA38YU8NCAAW7368CAQS15TTCA8LE6XTCA28CVZXCA0NZJTCCAY8MGYUCAMNN5C5CA66HLZRCALZVUP3CA98G1A4CAXQ5ZSFCAWV5Z87CA1H2FXQCA1SWD0OCAPRS1L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3429000"/>
            <a:ext cx="1612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5259388"/>
            <a:ext cx="17859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313" y="3000375"/>
            <a:ext cx="18573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88" y="1000125"/>
            <a:ext cx="44497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142875"/>
            <a:ext cx="12573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0" y="3000375"/>
            <a:ext cx="20716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3" y="17145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7"/>
          <p:cNvSpPr txBox="1">
            <a:spLocks noChangeArrowheads="1"/>
          </p:cNvSpPr>
          <p:nvPr/>
        </p:nvSpPr>
        <p:spPr bwMode="auto">
          <a:xfrm>
            <a:off x="2214563" y="142875"/>
            <a:ext cx="5072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Подумай!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 какие знаки вы знаете?</a:t>
            </a:r>
            <a:endParaRPr lang="ru-RU" sz="36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636"/>
            <a:ext cx="16430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/>
          <a:lstStyle/>
          <a:p>
            <a:r>
              <a:rPr lang="ru-RU" sz="4400" i="1" dirty="0" smtClean="0"/>
              <a:t>Знак "Въезд запрещен":                 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</a:t>
            </a:r>
            <a:endParaRPr lang="ru-RU" dirty="0"/>
          </a:p>
        </p:txBody>
      </p:sp>
      <p:pic>
        <p:nvPicPr>
          <p:cNvPr id="22530" name="Picture 2" descr="На трамвайных путях между Коминтерна и Мосина повесили &quot;кирпич&quot; Тульские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7625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268931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Знак "Пешеходный переход":</a:t>
            </a:r>
            <a:endParaRPr lang="ru-RU" sz="4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214842" cy="42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/>
          <a:lstStyle/>
          <a:p>
            <a:r>
              <a:rPr lang="ru-RU" i="1" dirty="0" smtClean="0"/>
              <a:t>   </a:t>
            </a:r>
            <a:r>
              <a:rPr lang="ru-RU" sz="4400" i="1" dirty="0" smtClean="0"/>
              <a:t> Знак "Место остановки автобуса»</a:t>
            </a:r>
            <a:endParaRPr lang="ru-RU" sz="4400" dirty="0" smtClean="0"/>
          </a:p>
          <a:p>
            <a:endParaRPr lang="ru-RU" sz="4400" dirty="0"/>
          </a:p>
        </p:txBody>
      </p:sp>
      <p:pic>
        <p:nvPicPr>
          <p:cNvPr id="26626" name="Picture 2" descr="В центре Челябинска переименовали остановку &quot; Челябинская Служба Информ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95509"/>
            <a:ext cx="3571868" cy="4762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     </a:t>
            </a:r>
            <a:r>
              <a:rPr lang="ru-RU" sz="4000" i="1" dirty="0" smtClean="0"/>
              <a:t>Знак "Скользкая дорога"</a:t>
            </a:r>
            <a:endParaRPr lang="ru-RU" sz="4000" dirty="0"/>
          </a:p>
        </p:txBody>
      </p:sp>
      <p:pic>
        <p:nvPicPr>
          <p:cNvPr id="28674" name="Picture 2" descr="1.15 заказать - Версия для печ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1289"/>
            <a:ext cx="5929354" cy="496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/>
          <a:lstStyle/>
          <a:p>
            <a:r>
              <a:rPr lang="ru-RU" i="1" dirty="0" smtClean="0"/>
              <a:t>Знак "Пункт медицинской помощи": </a:t>
            </a:r>
            <a:endParaRPr lang="ru-RU" dirty="0"/>
          </a:p>
        </p:txBody>
      </p:sp>
      <p:pic>
        <p:nvPicPr>
          <p:cNvPr id="29698" name="Picture 2" descr="Дорожный знак - Больница. 7.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68" y="1643050"/>
            <a:ext cx="521495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Лицо находящееся вне транспортного средства на дороге и не выполняющее на ней работы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dirty="0" smtClean="0"/>
              <a:t>                                                     пешеход</a:t>
            </a:r>
          </a:p>
        </p:txBody>
      </p:sp>
      <p:pic>
        <p:nvPicPr>
          <p:cNvPr id="14338" name="Picture 2" descr="Одаренные дети - Региональный образовательный портал Псков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4714908" cy="4164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Любая используемая для движения улица, проспект, </a:t>
            </a:r>
            <a:r>
              <a:rPr lang="ru-RU" dirty="0" smtClean="0"/>
              <a:t> </a:t>
            </a:r>
            <a:r>
              <a:rPr lang="ru-RU" dirty="0"/>
              <a:t>переулок по всей ширине, включая тротуары, обочины и разделительные полосы 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дорога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Курьезы и уловки на дороге &quot; Бяки.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95974"/>
            <a:ext cx="5357850" cy="40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Часть дороги, предназначенная для движения пешеходов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тротуар</a:t>
            </a:r>
            <a:endParaRPr lang="ru-RU" dirty="0"/>
          </a:p>
        </p:txBody>
      </p:sp>
      <p:pic>
        <p:nvPicPr>
          <p:cNvPr id="1026" name="Picture 2" descr="Реферат Троту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64236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Участок, проезжей части, обозначенной дорожными знаками или разметкой и предназначенный для движения пешеходов через дорогу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                     Пешеходный                                                                          переход</a:t>
            </a:r>
            <a:endParaRPr lang="ru-RU" dirty="0"/>
          </a:p>
        </p:txBody>
      </p:sp>
      <p:pic>
        <p:nvPicPr>
          <p:cNvPr id="17410" name="Picture 2" descr="Персональный сайт - Объя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446727"/>
            <a:ext cx="5405475" cy="405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 какого возраста можно ездить на велосипеде по проезжей части?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14</a:t>
            </a:r>
            <a:endParaRPr lang="ru-RU" dirty="0"/>
          </a:p>
        </p:txBody>
      </p:sp>
      <p:pic>
        <p:nvPicPr>
          <p:cNvPr id="18434" name="Picture 2" descr="Велосипедистам не следует устраивать гонки на проезжей части и на - Картинка 12561/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3333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ve1000 - Тематические бл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705492" cy="59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лежение за ситуацией с транспортным перенаселением - Авто ВИП - Необычные автомоби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711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 Москве создадут электронную карту дорожных знаков - NewsFi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46" y="642918"/>
            <a:ext cx="868309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127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Дайте определение отдельных терминов. 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Дорожные знаки</vt:lpstr>
      <vt:lpstr>А какие знаки вы знаете?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Дайте определение отдельных терминов. </dc:title>
  <dc:creator>Алексей</dc:creator>
  <cp:lastModifiedBy>Алексей</cp:lastModifiedBy>
  <cp:revision>6</cp:revision>
  <dcterms:created xsi:type="dcterms:W3CDTF">2015-01-28T18:37:11Z</dcterms:created>
  <dcterms:modified xsi:type="dcterms:W3CDTF">2015-02-01T11:53:45Z</dcterms:modified>
</cp:coreProperties>
</file>