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6"/>
  </p:notesMasterIdLst>
  <p:sldIdLst>
    <p:sldId id="274" r:id="rId2"/>
    <p:sldId id="273" r:id="rId3"/>
    <p:sldId id="261" r:id="rId4"/>
    <p:sldId id="259" r:id="rId5"/>
    <p:sldId id="266" r:id="rId6"/>
    <p:sldId id="260" r:id="rId7"/>
    <p:sldId id="265" r:id="rId8"/>
    <p:sldId id="258" r:id="rId9"/>
    <p:sldId id="267" r:id="rId10"/>
    <p:sldId id="269" r:id="rId11"/>
    <p:sldId id="271" r:id="rId12"/>
    <p:sldId id="272" r:id="rId13"/>
    <p:sldId id="262" r:id="rId14"/>
    <p:sldId id="27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bg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9E5C9F-F10F-4131-99E3-5C36E86B2D34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D47FCCB-0717-49A8-8115-3A935C546EB7}">
      <dgm:prSet phldrT="[Текст]" custT="1"/>
      <dgm:spPr/>
      <dgm:t>
        <a:bodyPr/>
        <a:lstStyle/>
        <a:p>
          <a:r>
            <a:rPr lang="ru-RU" sz="2800" i="0" dirty="0" smtClean="0"/>
            <a:t>Есть ли шипящий на конце слова?</a:t>
          </a:r>
          <a:endParaRPr lang="ru-RU" sz="2800" i="0" dirty="0"/>
        </a:p>
      </dgm:t>
    </dgm:pt>
    <dgm:pt modelId="{A194B39F-5CDA-4BA2-A542-15AA3189B20F}" type="parTrans" cxnId="{D40AFE3E-F373-4616-BBEC-C093EAA33E65}">
      <dgm:prSet/>
      <dgm:spPr/>
      <dgm:t>
        <a:bodyPr/>
        <a:lstStyle/>
        <a:p>
          <a:endParaRPr lang="ru-RU"/>
        </a:p>
      </dgm:t>
    </dgm:pt>
    <dgm:pt modelId="{C7917A52-5045-4BC3-894F-CCAAFAF539B6}" type="sibTrans" cxnId="{D40AFE3E-F373-4616-BBEC-C093EAA33E65}">
      <dgm:prSet/>
      <dgm:spPr/>
      <dgm:t>
        <a:bodyPr/>
        <a:lstStyle/>
        <a:p>
          <a:endParaRPr lang="ru-RU"/>
        </a:p>
      </dgm:t>
    </dgm:pt>
    <dgm:pt modelId="{BB90ED91-13BF-4300-8350-D4FE1BEF3511}">
      <dgm:prSet phldrT="[Текст]"/>
      <dgm:spPr/>
      <dgm:t>
        <a:bodyPr/>
        <a:lstStyle/>
        <a:p>
          <a:r>
            <a:rPr lang="ru-RU" dirty="0" smtClean="0"/>
            <a:t>сущ.</a:t>
          </a:r>
          <a:endParaRPr lang="ru-RU" dirty="0"/>
        </a:p>
      </dgm:t>
    </dgm:pt>
    <dgm:pt modelId="{7CDD970F-3D7F-4913-AD4F-7F4BE51B374F}" type="parTrans" cxnId="{19C19605-B65F-4DAA-AC7F-2EFB0EEE8BCC}">
      <dgm:prSet/>
      <dgm:spPr/>
      <dgm:t>
        <a:bodyPr/>
        <a:lstStyle/>
        <a:p>
          <a:endParaRPr lang="ru-RU"/>
        </a:p>
      </dgm:t>
    </dgm:pt>
    <dgm:pt modelId="{FC337769-85A1-4469-BC2D-62FC041323D4}" type="sibTrans" cxnId="{19C19605-B65F-4DAA-AC7F-2EFB0EEE8BCC}">
      <dgm:prSet/>
      <dgm:spPr/>
      <dgm:t>
        <a:bodyPr/>
        <a:lstStyle/>
        <a:p>
          <a:endParaRPr lang="ru-RU"/>
        </a:p>
      </dgm:t>
    </dgm:pt>
    <dgm:pt modelId="{A9615D97-D571-44B9-80B4-9825C0C8A953}">
      <dgm:prSet phldrT="[Текст]"/>
      <dgm:spPr/>
      <dgm:t>
        <a:bodyPr/>
        <a:lstStyle/>
        <a:p>
          <a:r>
            <a:rPr lang="ru-RU" b="1" dirty="0" smtClean="0"/>
            <a:t>ж.род</a:t>
          </a:r>
          <a:endParaRPr lang="ru-RU" b="1" dirty="0"/>
        </a:p>
      </dgm:t>
    </dgm:pt>
    <dgm:pt modelId="{C1CE7DB3-02D9-480F-ABE3-2BF9FEF3A798}" type="parTrans" cxnId="{6DF81810-B23D-4578-84E8-715F708BFFB6}">
      <dgm:prSet/>
      <dgm:spPr/>
      <dgm:t>
        <a:bodyPr/>
        <a:lstStyle/>
        <a:p>
          <a:endParaRPr lang="ru-RU"/>
        </a:p>
      </dgm:t>
    </dgm:pt>
    <dgm:pt modelId="{338B2B17-B681-4CD4-8525-5B2CF5C126E8}" type="sibTrans" cxnId="{6DF81810-B23D-4578-84E8-715F708BFFB6}">
      <dgm:prSet/>
      <dgm:spPr/>
      <dgm:t>
        <a:bodyPr/>
        <a:lstStyle/>
        <a:p>
          <a:endParaRPr lang="ru-RU"/>
        </a:p>
      </dgm:t>
    </dgm:pt>
    <dgm:pt modelId="{475A0B60-0290-49D4-BC1B-6A4CFC5F833D}">
      <dgm:prSet/>
      <dgm:spPr/>
      <dgm:t>
        <a:bodyPr/>
        <a:lstStyle/>
        <a:p>
          <a:r>
            <a:rPr lang="ru-RU" dirty="0" smtClean="0"/>
            <a:t>м.род</a:t>
          </a:r>
          <a:endParaRPr lang="ru-RU" dirty="0"/>
        </a:p>
      </dgm:t>
    </dgm:pt>
    <dgm:pt modelId="{36A2AFB6-214B-44E7-A1A8-BFB3998758C4}" type="parTrans" cxnId="{B5F3C442-B606-4875-AF94-EA3783DD6FAD}">
      <dgm:prSet/>
      <dgm:spPr/>
      <dgm:t>
        <a:bodyPr/>
        <a:lstStyle/>
        <a:p>
          <a:endParaRPr lang="ru-RU"/>
        </a:p>
      </dgm:t>
    </dgm:pt>
    <dgm:pt modelId="{EFD30B20-7131-412B-8416-34579D6C8C9C}" type="sibTrans" cxnId="{B5F3C442-B606-4875-AF94-EA3783DD6FAD}">
      <dgm:prSet/>
      <dgm:spPr/>
      <dgm:t>
        <a:bodyPr/>
        <a:lstStyle/>
        <a:p>
          <a:endParaRPr lang="ru-RU"/>
        </a:p>
      </dgm:t>
    </dgm:pt>
    <dgm:pt modelId="{0E13A415-EC48-4F21-A109-D300AF5E4585}">
      <dgm:prSet/>
      <dgm:spPr/>
      <dgm:t>
        <a:bodyPr/>
        <a:lstStyle/>
        <a:p>
          <a:r>
            <a:rPr lang="ru-RU" b="1" i="1" dirty="0" err="1" smtClean="0"/>
            <a:t>ь</a:t>
          </a:r>
          <a:endParaRPr lang="ru-RU" b="1" i="1" dirty="0"/>
        </a:p>
      </dgm:t>
    </dgm:pt>
    <dgm:pt modelId="{36A3A542-885D-4E4D-96FA-E115B86449E4}" type="parTrans" cxnId="{C6ED967D-23F2-4377-A314-BF548BEC9773}">
      <dgm:prSet/>
      <dgm:spPr/>
      <dgm:t>
        <a:bodyPr/>
        <a:lstStyle/>
        <a:p>
          <a:endParaRPr lang="ru-RU"/>
        </a:p>
      </dgm:t>
    </dgm:pt>
    <dgm:pt modelId="{7DEDF0CB-5164-4DC4-868E-DA26DAE846E9}" type="sibTrans" cxnId="{C6ED967D-23F2-4377-A314-BF548BEC9773}">
      <dgm:prSet/>
      <dgm:spPr/>
      <dgm:t>
        <a:bodyPr/>
        <a:lstStyle/>
        <a:p>
          <a:endParaRPr lang="ru-RU"/>
        </a:p>
      </dgm:t>
    </dgm:pt>
    <dgm:pt modelId="{88559328-A02C-4149-85B4-5852E88838D4}">
      <dgm:prSet/>
      <dgm:spPr/>
      <dgm:t>
        <a:bodyPr/>
        <a:lstStyle/>
        <a:p>
          <a:r>
            <a:rPr lang="ru-RU" dirty="0" smtClean="0"/>
            <a:t>часть речи</a:t>
          </a:r>
          <a:endParaRPr lang="ru-RU" dirty="0"/>
        </a:p>
      </dgm:t>
    </dgm:pt>
    <dgm:pt modelId="{8F390412-4F20-4660-895D-674394E040B1}" type="parTrans" cxnId="{64206CBC-4F23-4E1E-BB69-ED16E36B2A50}">
      <dgm:prSet/>
      <dgm:spPr/>
      <dgm:t>
        <a:bodyPr/>
        <a:lstStyle/>
        <a:p>
          <a:endParaRPr lang="ru-RU"/>
        </a:p>
      </dgm:t>
    </dgm:pt>
    <dgm:pt modelId="{ED0AB95D-692F-4D39-B444-37E7655278F1}" type="sibTrans" cxnId="{64206CBC-4F23-4E1E-BB69-ED16E36B2A50}">
      <dgm:prSet/>
      <dgm:spPr/>
      <dgm:t>
        <a:bodyPr/>
        <a:lstStyle/>
        <a:p>
          <a:endParaRPr lang="ru-RU"/>
        </a:p>
      </dgm:t>
    </dgm:pt>
    <dgm:pt modelId="{43E64516-5ED9-44AF-A81C-C4113EA8828D}" type="pres">
      <dgm:prSet presAssocID="{239E5C9F-F10F-4131-99E3-5C36E86B2D3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C51E605-9D23-4D37-B6ED-A081D6F16C01}" type="pres">
      <dgm:prSet presAssocID="{BD47FCCB-0717-49A8-8115-3A935C546EB7}" presName="hierRoot1" presStyleCnt="0"/>
      <dgm:spPr/>
    </dgm:pt>
    <dgm:pt modelId="{B01C01BF-4C08-4790-A9F0-FD9D9CD784B0}" type="pres">
      <dgm:prSet presAssocID="{BD47FCCB-0717-49A8-8115-3A935C546EB7}" presName="composite" presStyleCnt="0"/>
      <dgm:spPr/>
    </dgm:pt>
    <dgm:pt modelId="{ABF4AF4D-3974-4FC0-9FB3-AF3A60BA7B84}" type="pres">
      <dgm:prSet presAssocID="{BD47FCCB-0717-49A8-8115-3A935C546EB7}" presName="background" presStyleLbl="node0" presStyleIdx="0" presStyleCnt="1"/>
      <dgm:spPr/>
    </dgm:pt>
    <dgm:pt modelId="{93BC862A-D4C4-4FE7-B3EA-E14643C583E8}" type="pres">
      <dgm:prSet presAssocID="{BD47FCCB-0717-49A8-8115-3A935C546EB7}" presName="text" presStyleLbl="fgAcc0" presStyleIdx="0" presStyleCnt="1" custScaleX="302199" custScaleY="2513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D700440-13D4-4F20-8194-1612AB5F9C49}" type="pres">
      <dgm:prSet presAssocID="{BD47FCCB-0717-49A8-8115-3A935C546EB7}" presName="hierChild2" presStyleCnt="0"/>
      <dgm:spPr/>
    </dgm:pt>
    <dgm:pt modelId="{2BBD2E23-0E7C-446F-896E-EB864D40EAD9}" type="pres">
      <dgm:prSet presAssocID="{8F390412-4F20-4660-895D-674394E040B1}" presName="Name10" presStyleLbl="parChTrans1D2" presStyleIdx="0" presStyleCnt="1"/>
      <dgm:spPr/>
      <dgm:t>
        <a:bodyPr/>
        <a:lstStyle/>
        <a:p>
          <a:endParaRPr lang="ru-RU"/>
        </a:p>
      </dgm:t>
    </dgm:pt>
    <dgm:pt modelId="{B45EB3D9-0D0D-4218-BE66-9960570B8901}" type="pres">
      <dgm:prSet presAssocID="{88559328-A02C-4149-85B4-5852E88838D4}" presName="hierRoot2" presStyleCnt="0"/>
      <dgm:spPr/>
    </dgm:pt>
    <dgm:pt modelId="{67AA4B0A-FD0C-42A0-94D8-4402A794DF16}" type="pres">
      <dgm:prSet presAssocID="{88559328-A02C-4149-85B4-5852E88838D4}" presName="composite2" presStyleCnt="0"/>
      <dgm:spPr/>
    </dgm:pt>
    <dgm:pt modelId="{CAB7AB70-03E1-4514-84D7-75ACF821B700}" type="pres">
      <dgm:prSet presAssocID="{88559328-A02C-4149-85B4-5852E88838D4}" presName="background2" presStyleLbl="node2" presStyleIdx="0" presStyleCnt="1"/>
      <dgm:spPr/>
    </dgm:pt>
    <dgm:pt modelId="{1C3F960A-A502-4ACE-886A-BB8B5758064A}" type="pres">
      <dgm:prSet presAssocID="{88559328-A02C-4149-85B4-5852E88838D4}" presName="text2" presStyleLbl="fgAcc2" presStyleIdx="0" presStyleCnt="1" custScaleX="2857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327758-8A04-4526-B2B0-F0E822FE00C0}" type="pres">
      <dgm:prSet presAssocID="{88559328-A02C-4149-85B4-5852E88838D4}" presName="hierChild3" presStyleCnt="0"/>
      <dgm:spPr/>
    </dgm:pt>
    <dgm:pt modelId="{8845F2E4-B16F-47BC-BE57-8C69960B793F}" type="pres">
      <dgm:prSet presAssocID="{7CDD970F-3D7F-4913-AD4F-7F4BE51B374F}" presName="Name17" presStyleLbl="parChTrans1D3" presStyleIdx="0" presStyleCnt="1"/>
      <dgm:spPr/>
      <dgm:t>
        <a:bodyPr/>
        <a:lstStyle/>
        <a:p>
          <a:endParaRPr lang="ru-RU"/>
        </a:p>
      </dgm:t>
    </dgm:pt>
    <dgm:pt modelId="{5C429D73-4405-4318-8007-8AD6587D806A}" type="pres">
      <dgm:prSet presAssocID="{BB90ED91-13BF-4300-8350-D4FE1BEF3511}" presName="hierRoot3" presStyleCnt="0"/>
      <dgm:spPr/>
    </dgm:pt>
    <dgm:pt modelId="{FF0DCE23-D77E-4FC9-955D-3ACA481DEB9F}" type="pres">
      <dgm:prSet presAssocID="{BB90ED91-13BF-4300-8350-D4FE1BEF3511}" presName="composite3" presStyleCnt="0"/>
      <dgm:spPr/>
    </dgm:pt>
    <dgm:pt modelId="{D60D5054-9F40-4778-BA97-BD6F009B5AC3}" type="pres">
      <dgm:prSet presAssocID="{BB90ED91-13BF-4300-8350-D4FE1BEF3511}" presName="background3" presStyleLbl="node3" presStyleIdx="0" presStyleCnt="1"/>
      <dgm:spPr/>
    </dgm:pt>
    <dgm:pt modelId="{5A835178-CB34-4907-82B0-3E261B6FF5B3}" type="pres">
      <dgm:prSet presAssocID="{BB90ED91-13BF-4300-8350-D4FE1BEF3511}" presName="text3" presStyleLbl="fgAcc3" presStyleIdx="0" presStyleCnt="1" custScaleX="272490" custLinFactNeighborX="2964" custLinFactNeighborY="-71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C0FF96-2030-4C07-99BC-037F94000945}" type="pres">
      <dgm:prSet presAssocID="{BB90ED91-13BF-4300-8350-D4FE1BEF3511}" presName="hierChild4" presStyleCnt="0"/>
      <dgm:spPr/>
    </dgm:pt>
    <dgm:pt modelId="{C5D546BC-89FF-407B-8BDE-907B994E7E82}" type="pres">
      <dgm:prSet presAssocID="{C1CE7DB3-02D9-480F-ABE3-2BF9FEF3A798}" presName="Name23" presStyleLbl="parChTrans1D4" presStyleIdx="0" presStyleCnt="3"/>
      <dgm:spPr/>
      <dgm:t>
        <a:bodyPr/>
        <a:lstStyle/>
        <a:p>
          <a:endParaRPr lang="ru-RU"/>
        </a:p>
      </dgm:t>
    </dgm:pt>
    <dgm:pt modelId="{730D0558-337E-4B0C-BB02-9F8AC9C33ABE}" type="pres">
      <dgm:prSet presAssocID="{A9615D97-D571-44B9-80B4-9825C0C8A953}" presName="hierRoot4" presStyleCnt="0"/>
      <dgm:spPr/>
    </dgm:pt>
    <dgm:pt modelId="{82E62179-A2F7-4AB1-9FB3-6DE28898A310}" type="pres">
      <dgm:prSet presAssocID="{A9615D97-D571-44B9-80B4-9825C0C8A953}" presName="composite4" presStyleCnt="0"/>
      <dgm:spPr/>
    </dgm:pt>
    <dgm:pt modelId="{0D14483F-9312-4DE7-89CE-656ADFBBF8B1}" type="pres">
      <dgm:prSet presAssocID="{A9615D97-D571-44B9-80B4-9825C0C8A953}" presName="background4" presStyleLbl="node4" presStyleIdx="0" presStyleCnt="3"/>
      <dgm:spPr/>
    </dgm:pt>
    <dgm:pt modelId="{6EC84485-78AE-48EA-A039-1836C5A36739}" type="pres">
      <dgm:prSet presAssocID="{A9615D97-D571-44B9-80B4-9825C0C8A953}" presName="text4" presStyleLbl="fgAcc4" presStyleIdx="0" presStyleCnt="3" custScaleX="2976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ED5340F-7130-4078-BF7E-B23D668B9C50}" type="pres">
      <dgm:prSet presAssocID="{A9615D97-D571-44B9-80B4-9825C0C8A953}" presName="hierChild5" presStyleCnt="0"/>
      <dgm:spPr/>
    </dgm:pt>
    <dgm:pt modelId="{73AAF625-F461-4D26-83E3-00526392C720}" type="pres">
      <dgm:prSet presAssocID="{36A3A542-885D-4E4D-96FA-E115B86449E4}" presName="Name23" presStyleLbl="parChTrans1D4" presStyleIdx="1" presStyleCnt="3"/>
      <dgm:spPr/>
      <dgm:t>
        <a:bodyPr/>
        <a:lstStyle/>
        <a:p>
          <a:endParaRPr lang="ru-RU"/>
        </a:p>
      </dgm:t>
    </dgm:pt>
    <dgm:pt modelId="{88DFC48F-1227-4159-856A-B0D4B30E88EA}" type="pres">
      <dgm:prSet presAssocID="{0E13A415-EC48-4F21-A109-D300AF5E4585}" presName="hierRoot4" presStyleCnt="0"/>
      <dgm:spPr/>
    </dgm:pt>
    <dgm:pt modelId="{33C797D8-7915-4AF7-8CEF-1843882F3F36}" type="pres">
      <dgm:prSet presAssocID="{0E13A415-EC48-4F21-A109-D300AF5E4585}" presName="composite4" presStyleCnt="0"/>
      <dgm:spPr/>
    </dgm:pt>
    <dgm:pt modelId="{8AF9C402-E29D-49C9-A729-E7B81DDED759}" type="pres">
      <dgm:prSet presAssocID="{0E13A415-EC48-4F21-A109-D300AF5E4585}" presName="background4" presStyleLbl="node4" presStyleIdx="1" presStyleCnt="3"/>
      <dgm:spPr/>
    </dgm:pt>
    <dgm:pt modelId="{5DDD5C93-8BCE-43F7-94DC-2F80CE583809}" type="pres">
      <dgm:prSet presAssocID="{0E13A415-EC48-4F21-A109-D300AF5E4585}" presName="text4" presStyleLbl="fgAcc4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8F001E-0821-479D-A803-AA6FB606DA1F}" type="pres">
      <dgm:prSet presAssocID="{0E13A415-EC48-4F21-A109-D300AF5E4585}" presName="hierChild5" presStyleCnt="0"/>
      <dgm:spPr/>
    </dgm:pt>
    <dgm:pt modelId="{F2F8BDA3-BD8A-40AD-BB33-C1E0D0AC3F9F}" type="pres">
      <dgm:prSet presAssocID="{36A2AFB6-214B-44E7-A1A8-BFB3998758C4}" presName="Name23" presStyleLbl="parChTrans1D4" presStyleIdx="2" presStyleCnt="3"/>
      <dgm:spPr/>
      <dgm:t>
        <a:bodyPr/>
        <a:lstStyle/>
        <a:p>
          <a:endParaRPr lang="ru-RU"/>
        </a:p>
      </dgm:t>
    </dgm:pt>
    <dgm:pt modelId="{7EB6F6B9-048D-465B-B12E-3904DAD0FCCE}" type="pres">
      <dgm:prSet presAssocID="{475A0B60-0290-49D4-BC1B-6A4CFC5F833D}" presName="hierRoot4" presStyleCnt="0"/>
      <dgm:spPr/>
    </dgm:pt>
    <dgm:pt modelId="{40CE7AD4-8D05-4BA0-A44D-5DC30BBD6CF7}" type="pres">
      <dgm:prSet presAssocID="{475A0B60-0290-49D4-BC1B-6A4CFC5F833D}" presName="composite4" presStyleCnt="0"/>
      <dgm:spPr/>
    </dgm:pt>
    <dgm:pt modelId="{A206A53D-0D44-4D85-9496-12147D756662}" type="pres">
      <dgm:prSet presAssocID="{475A0B60-0290-49D4-BC1B-6A4CFC5F833D}" presName="background4" presStyleLbl="node4" presStyleIdx="2" presStyleCnt="3"/>
      <dgm:spPr/>
    </dgm:pt>
    <dgm:pt modelId="{D208174E-07BB-4C2E-B7DE-E37C6DB5BD01}" type="pres">
      <dgm:prSet presAssocID="{475A0B60-0290-49D4-BC1B-6A4CFC5F833D}" presName="text4" presStyleLbl="fgAcc4" presStyleIdx="2" presStyleCnt="3" custScaleX="2760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C8727E-51A7-4D31-8747-0BDECFC9C9DB}" type="pres">
      <dgm:prSet presAssocID="{475A0B60-0290-49D4-BC1B-6A4CFC5F833D}" presName="hierChild5" presStyleCnt="0"/>
      <dgm:spPr/>
    </dgm:pt>
  </dgm:ptLst>
  <dgm:cxnLst>
    <dgm:cxn modelId="{64206CBC-4F23-4E1E-BB69-ED16E36B2A50}" srcId="{BD47FCCB-0717-49A8-8115-3A935C546EB7}" destId="{88559328-A02C-4149-85B4-5852E88838D4}" srcOrd="0" destOrd="0" parTransId="{8F390412-4F20-4660-895D-674394E040B1}" sibTransId="{ED0AB95D-692F-4D39-B444-37E7655278F1}"/>
    <dgm:cxn modelId="{C6ED967D-23F2-4377-A314-BF548BEC9773}" srcId="{A9615D97-D571-44B9-80B4-9825C0C8A953}" destId="{0E13A415-EC48-4F21-A109-D300AF5E4585}" srcOrd="0" destOrd="0" parTransId="{36A3A542-885D-4E4D-96FA-E115B86449E4}" sibTransId="{7DEDF0CB-5164-4DC4-868E-DA26DAE846E9}"/>
    <dgm:cxn modelId="{19C19605-B65F-4DAA-AC7F-2EFB0EEE8BCC}" srcId="{88559328-A02C-4149-85B4-5852E88838D4}" destId="{BB90ED91-13BF-4300-8350-D4FE1BEF3511}" srcOrd="0" destOrd="0" parTransId="{7CDD970F-3D7F-4913-AD4F-7F4BE51B374F}" sibTransId="{FC337769-85A1-4469-BC2D-62FC041323D4}"/>
    <dgm:cxn modelId="{B78446F1-1D00-41F5-9E1F-C9AC0CD801BA}" type="presOf" srcId="{BB90ED91-13BF-4300-8350-D4FE1BEF3511}" destId="{5A835178-CB34-4907-82B0-3E261B6FF5B3}" srcOrd="0" destOrd="0" presId="urn:microsoft.com/office/officeart/2005/8/layout/hierarchy1"/>
    <dgm:cxn modelId="{4D8D8387-4D7C-48F9-A5C4-6CA0A13EBEEA}" type="presOf" srcId="{BD47FCCB-0717-49A8-8115-3A935C546EB7}" destId="{93BC862A-D4C4-4FE7-B3EA-E14643C583E8}" srcOrd="0" destOrd="0" presId="urn:microsoft.com/office/officeart/2005/8/layout/hierarchy1"/>
    <dgm:cxn modelId="{A2B87208-A417-46BE-8747-C77C3AC321EC}" type="presOf" srcId="{0E13A415-EC48-4F21-A109-D300AF5E4585}" destId="{5DDD5C93-8BCE-43F7-94DC-2F80CE583809}" srcOrd="0" destOrd="0" presId="urn:microsoft.com/office/officeart/2005/8/layout/hierarchy1"/>
    <dgm:cxn modelId="{4F6508ED-4F19-462C-8B5B-A23FDC068023}" type="presOf" srcId="{239E5C9F-F10F-4131-99E3-5C36E86B2D34}" destId="{43E64516-5ED9-44AF-A81C-C4113EA8828D}" srcOrd="0" destOrd="0" presId="urn:microsoft.com/office/officeart/2005/8/layout/hierarchy1"/>
    <dgm:cxn modelId="{B5F3C442-B606-4875-AF94-EA3783DD6FAD}" srcId="{BB90ED91-13BF-4300-8350-D4FE1BEF3511}" destId="{475A0B60-0290-49D4-BC1B-6A4CFC5F833D}" srcOrd="1" destOrd="0" parTransId="{36A2AFB6-214B-44E7-A1A8-BFB3998758C4}" sibTransId="{EFD30B20-7131-412B-8416-34579D6C8C9C}"/>
    <dgm:cxn modelId="{2B55E202-B00A-4138-8604-C6BB8FE8ED5D}" type="presOf" srcId="{88559328-A02C-4149-85B4-5852E88838D4}" destId="{1C3F960A-A502-4ACE-886A-BB8B5758064A}" srcOrd="0" destOrd="0" presId="urn:microsoft.com/office/officeart/2005/8/layout/hierarchy1"/>
    <dgm:cxn modelId="{E2ECC086-0A29-4CC6-A566-A3D6A67A4C33}" type="presOf" srcId="{36A3A542-885D-4E4D-96FA-E115B86449E4}" destId="{73AAF625-F461-4D26-83E3-00526392C720}" srcOrd="0" destOrd="0" presId="urn:microsoft.com/office/officeart/2005/8/layout/hierarchy1"/>
    <dgm:cxn modelId="{6DF81810-B23D-4578-84E8-715F708BFFB6}" srcId="{BB90ED91-13BF-4300-8350-D4FE1BEF3511}" destId="{A9615D97-D571-44B9-80B4-9825C0C8A953}" srcOrd="0" destOrd="0" parTransId="{C1CE7DB3-02D9-480F-ABE3-2BF9FEF3A798}" sibTransId="{338B2B17-B681-4CD4-8525-5B2CF5C126E8}"/>
    <dgm:cxn modelId="{4CF07E25-3AAA-4D4D-8B3A-B459D1677B35}" type="presOf" srcId="{C1CE7DB3-02D9-480F-ABE3-2BF9FEF3A798}" destId="{C5D546BC-89FF-407B-8BDE-907B994E7E82}" srcOrd="0" destOrd="0" presId="urn:microsoft.com/office/officeart/2005/8/layout/hierarchy1"/>
    <dgm:cxn modelId="{59B296B8-C48B-4114-ABF4-EA88BB6791C7}" type="presOf" srcId="{475A0B60-0290-49D4-BC1B-6A4CFC5F833D}" destId="{D208174E-07BB-4C2E-B7DE-E37C6DB5BD01}" srcOrd="0" destOrd="0" presId="urn:microsoft.com/office/officeart/2005/8/layout/hierarchy1"/>
    <dgm:cxn modelId="{C043BF66-BF4A-44D1-97D0-494FA6448799}" type="presOf" srcId="{36A2AFB6-214B-44E7-A1A8-BFB3998758C4}" destId="{F2F8BDA3-BD8A-40AD-BB33-C1E0D0AC3F9F}" srcOrd="0" destOrd="0" presId="urn:microsoft.com/office/officeart/2005/8/layout/hierarchy1"/>
    <dgm:cxn modelId="{D40AFE3E-F373-4616-BBEC-C093EAA33E65}" srcId="{239E5C9F-F10F-4131-99E3-5C36E86B2D34}" destId="{BD47FCCB-0717-49A8-8115-3A935C546EB7}" srcOrd="0" destOrd="0" parTransId="{A194B39F-5CDA-4BA2-A542-15AA3189B20F}" sibTransId="{C7917A52-5045-4BC3-894F-CCAAFAF539B6}"/>
    <dgm:cxn modelId="{40E0B5A4-FF17-4579-8114-79BF1CDFD6D1}" type="presOf" srcId="{8F390412-4F20-4660-895D-674394E040B1}" destId="{2BBD2E23-0E7C-446F-896E-EB864D40EAD9}" srcOrd="0" destOrd="0" presId="urn:microsoft.com/office/officeart/2005/8/layout/hierarchy1"/>
    <dgm:cxn modelId="{84FF1C0C-F5FB-4297-9B11-74FEB6FC25A9}" type="presOf" srcId="{A9615D97-D571-44B9-80B4-9825C0C8A953}" destId="{6EC84485-78AE-48EA-A039-1836C5A36739}" srcOrd="0" destOrd="0" presId="urn:microsoft.com/office/officeart/2005/8/layout/hierarchy1"/>
    <dgm:cxn modelId="{95EE54C9-D84E-43E8-AA91-662E39122A6E}" type="presOf" srcId="{7CDD970F-3D7F-4913-AD4F-7F4BE51B374F}" destId="{8845F2E4-B16F-47BC-BE57-8C69960B793F}" srcOrd="0" destOrd="0" presId="urn:microsoft.com/office/officeart/2005/8/layout/hierarchy1"/>
    <dgm:cxn modelId="{3F4A0D1A-2E4E-42C2-B8ED-AF637184EEA1}" type="presParOf" srcId="{43E64516-5ED9-44AF-A81C-C4113EA8828D}" destId="{3C51E605-9D23-4D37-B6ED-A081D6F16C01}" srcOrd="0" destOrd="0" presId="urn:microsoft.com/office/officeart/2005/8/layout/hierarchy1"/>
    <dgm:cxn modelId="{A5BAFF91-B9EC-4E50-906E-72C73896C817}" type="presParOf" srcId="{3C51E605-9D23-4D37-B6ED-A081D6F16C01}" destId="{B01C01BF-4C08-4790-A9F0-FD9D9CD784B0}" srcOrd="0" destOrd="0" presId="urn:microsoft.com/office/officeart/2005/8/layout/hierarchy1"/>
    <dgm:cxn modelId="{C914373E-5E55-484F-990F-77CEC42849EC}" type="presParOf" srcId="{B01C01BF-4C08-4790-A9F0-FD9D9CD784B0}" destId="{ABF4AF4D-3974-4FC0-9FB3-AF3A60BA7B84}" srcOrd="0" destOrd="0" presId="urn:microsoft.com/office/officeart/2005/8/layout/hierarchy1"/>
    <dgm:cxn modelId="{A00A62AC-4394-42A8-BBCE-D25B7FF42E7F}" type="presParOf" srcId="{B01C01BF-4C08-4790-A9F0-FD9D9CD784B0}" destId="{93BC862A-D4C4-4FE7-B3EA-E14643C583E8}" srcOrd="1" destOrd="0" presId="urn:microsoft.com/office/officeart/2005/8/layout/hierarchy1"/>
    <dgm:cxn modelId="{3499C2B4-A893-41D9-87F9-0EBF4FF07D07}" type="presParOf" srcId="{3C51E605-9D23-4D37-B6ED-A081D6F16C01}" destId="{3D700440-13D4-4F20-8194-1612AB5F9C49}" srcOrd="1" destOrd="0" presId="urn:microsoft.com/office/officeart/2005/8/layout/hierarchy1"/>
    <dgm:cxn modelId="{11C77661-4241-4677-B049-B7176FEDE948}" type="presParOf" srcId="{3D700440-13D4-4F20-8194-1612AB5F9C49}" destId="{2BBD2E23-0E7C-446F-896E-EB864D40EAD9}" srcOrd="0" destOrd="0" presId="urn:microsoft.com/office/officeart/2005/8/layout/hierarchy1"/>
    <dgm:cxn modelId="{51B079AA-F874-4279-A80E-27F2D1C3CDCB}" type="presParOf" srcId="{3D700440-13D4-4F20-8194-1612AB5F9C49}" destId="{B45EB3D9-0D0D-4218-BE66-9960570B8901}" srcOrd="1" destOrd="0" presId="urn:microsoft.com/office/officeart/2005/8/layout/hierarchy1"/>
    <dgm:cxn modelId="{EF0EE284-D658-4A5E-B85A-FE1A3F8C4D85}" type="presParOf" srcId="{B45EB3D9-0D0D-4218-BE66-9960570B8901}" destId="{67AA4B0A-FD0C-42A0-94D8-4402A794DF16}" srcOrd="0" destOrd="0" presId="urn:microsoft.com/office/officeart/2005/8/layout/hierarchy1"/>
    <dgm:cxn modelId="{3FA52137-73D6-416E-9746-097CCBC2C0B1}" type="presParOf" srcId="{67AA4B0A-FD0C-42A0-94D8-4402A794DF16}" destId="{CAB7AB70-03E1-4514-84D7-75ACF821B700}" srcOrd="0" destOrd="0" presId="urn:microsoft.com/office/officeart/2005/8/layout/hierarchy1"/>
    <dgm:cxn modelId="{E448530C-50EA-4E87-BDB7-C4D5638A3CBD}" type="presParOf" srcId="{67AA4B0A-FD0C-42A0-94D8-4402A794DF16}" destId="{1C3F960A-A502-4ACE-886A-BB8B5758064A}" srcOrd="1" destOrd="0" presId="urn:microsoft.com/office/officeart/2005/8/layout/hierarchy1"/>
    <dgm:cxn modelId="{F9C64393-8C25-4006-B287-FA4DACBF64F4}" type="presParOf" srcId="{B45EB3D9-0D0D-4218-BE66-9960570B8901}" destId="{81327758-8A04-4526-B2B0-F0E822FE00C0}" srcOrd="1" destOrd="0" presId="urn:microsoft.com/office/officeart/2005/8/layout/hierarchy1"/>
    <dgm:cxn modelId="{A70CE5CC-67E8-4A6F-BF18-4486A439BC3A}" type="presParOf" srcId="{81327758-8A04-4526-B2B0-F0E822FE00C0}" destId="{8845F2E4-B16F-47BC-BE57-8C69960B793F}" srcOrd="0" destOrd="0" presId="urn:microsoft.com/office/officeart/2005/8/layout/hierarchy1"/>
    <dgm:cxn modelId="{B1CC2F1E-046C-4EC6-9E35-14F22E3B4158}" type="presParOf" srcId="{81327758-8A04-4526-B2B0-F0E822FE00C0}" destId="{5C429D73-4405-4318-8007-8AD6587D806A}" srcOrd="1" destOrd="0" presId="urn:microsoft.com/office/officeart/2005/8/layout/hierarchy1"/>
    <dgm:cxn modelId="{B67E2B39-3FE3-431D-903A-FB9651559D59}" type="presParOf" srcId="{5C429D73-4405-4318-8007-8AD6587D806A}" destId="{FF0DCE23-D77E-4FC9-955D-3ACA481DEB9F}" srcOrd="0" destOrd="0" presId="urn:microsoft.com/office/officeart/2005/8/layout/hierarchy1"/>
    <dgm:cxn modelId="{402B40A7-87BF-4696-8E0E-1B14D5B6AF54}" type="presParOf" srcId="{FF0DCE23-D77E-4FC9-955D-3ACA481DEB9F}" destId="{D60D5054-9F40-4778-BA97-BD6F009B5AC3}" srcOrd="0" destOrd="0" presId="urn:microsoft.com/office/officeart/2005/8/layout/hierarchy1"/>
    <dgm:cxn modelId="{E8A2F759-6511-4B04-A04E-DB57E63B6265}" type="presParOf" srcId="{FF0DCE23-D77E-4FC9-955D-3ACA481DEB9F}" destId="{5A835178-CB34-4907-82B0-3E261B6FF5B3}" srcOrd="1" destOrd="0" presId="urn:microsoft.com/office/officeart/2005/8/layout/hierarchy1"/>
    <dgm:cxn modelId="{0B6229ED-BF8D-4E09-BFF5-6483DCE00A30}" type="presParOf" srcId="{5C429D73-4405-4318-8007-8AD6587D806A}" destId="{CFC0FF96-2030-4C07-99BC-037F94000945}" srcOrd="1" destOrd="0" presId="urn:microsoft.com/office/officeart/2005/8/layout/hierarchy1"/>
    <dgm:cxn modelId="{2F77CDEF-2562-4A09-84F6-054B750B07B1}" type="presParOf" srcId="{CFC0FF96-2030-4C07-99BC-037F94000945}" destId="{C5D546BC-89FF-407B-8BDE-907B994E7E82}" srcOrd="0" destOrd="0" presId="urn:microsoft.com/office/officeart/2005/8/layout/hierarchy1"/>
    <dgm:cxn modelId="{625CD30F-E170-46FF-B007-DA736BB52254}" type="presParOf" srcId="{CFC0FF96-2030-4C07-99BC-037F94000945}" destId="{730D0558-337E-4B0C-BB02-9F8AC9C33ABE}" srcOrd="1" destOrd="0" presId="urn:microsoft.com/office/officeart/2005/8/layout/hierarchy1"/>
    <dgm:cxn modelId="{2320EC4E-4540-4831-BE9E-B59B9ABFA7B7}" type="presParOf" srcId="{730D0558-337E-4B0C-BB02-9F8AC9C33ABE}" destId="{82E62179-A2F7-4AB1-9FB3-6DE28898A310}" srcOrd="0" destOrd="0" presId="urn:microsoft.com/office/officeart/2005/8/layout/hierarchy1"/>
    <dgm:cxn modelId="{E1DFB210-30B5-438B-9F06-257EE50FB63D}" type="presParOf" srcId="{82E62179-A2F7-4AB1-9FB3-6DE28898A310}" destId="{0D14483F-9312-4DE7-89CE-656ADFBBF8B1}" srcOrd="0" destOrd="0" presId="urn:microsoft.com/office/officeart/2005/8/layout/hierarchy1"/>
    <dgm:cxn modelId="{1D6FAA34-E2E7-4EF2-8D80-4BFFB8022ACC}" type="presParOf" srcId="{82E62179-A2F7-4AB1-9FB3-6DE28898A310}" destId="{6EC84485-78AE-48EA-A039-1836C5A36739}" srcOrd="1" destOrd="0" presId="urn:microsoft.com/office/officeart/2005/8/layout/hierarchy1"/>
    <dgm:cxn modelId="{04081D19-45F2-464C-8216-D56F32E424BB}" type="presParOf" srcId="{730D0558-337E-4B0C-BB02-9F8AC9C33ABE}" destId="{9ED5340F-7130-4078-BF7E-B23D668B9C50}" srcOrd="1" destOrd="0" presId="urn:microsoft.com/office/officeart/2005/8/layout/hierarchy1"/>
    <dgm:cxn modelId="{DFD7A810-B19B-4ADA-A498-6A1FC00C01C5}" type="presParOf" srcId="{9ED5340F-7130-4078-BF7E-B23D668B9C50}" destId="{73AAF625-F461-4D26-83E3-00526392C720}" srcOrd="0" destOrd="0" presId="urn:microsoft.com/office/officeart/2005/8/layout/hierarchy1"/>
    <dgm:cxn modelId="{FECF9F7E-D9E5-4664-B4F0-FBC9D0256844}" type="presParOf" srcId="{9ED5340F-7130-4078-BF7E-B23D668B9C50}" destId="{88DFC48F-1227-4159-856A-B0D4B30E88EA}" srcOrd="1" destOrd="0" presId="urn:microsoft.com/office/officeart/2005/8/layout/hierarchy1"/>
    <dgm:cxn modelId="{6C010CFD-63C4-4694-8849-6F3AB9666897}" type="presParOf" srcId="{88DFC48F-1227-4159-856A-B0D4B30E88EA}" destId="{33C797D8-7915-4AF7-8CEF-1843882F3F36}" srcOrd="0" destOrd="0" presId="urn:microsoft.com/office/officeart/2005/8/layout/hierarchy1"/>
    <dgm:cxn modelId="{4D164431-83F9-483D-9E48-5615123B8592}" type="presParOf" srcId="{33C797D8-7915-4AF7-8CEF-1843882F3F36}" destId="{8AF9C402-E29D-49C9-A729-E7B81DDED759}" srcOrd="0" destOrd="0" presId="urn:microsoft.com/office/officeart/2005/8/layout/hierarchy1"/>
    <dgm:cxn modelId="{A95EC492-BAC4-435B-AB2E-3E5E016680B8}" type="presParOf" srcId="{33C797D8-7915-4AF7-8CEF-1843882F3F36}" destId="{5DDD5C93-8BCE-43F7-94DC-2F80CE583809}" srcOrd="1" destOrd="0" presId="urn:microsoft.com/office/officeart/2005/8/layout/hierarchy1"/>
    <dgm:cxn modelId="{A3AB40E1-09C2-4054-985C-CF4564FD47B1}" type="presParOf" srcId="{88DFC48F-1227-4159-856A-B0D4B30E88EA}" destId="{C68F001E-0821-479D-A803-AA6FB606DA1F}" srcOrd="1" destOrd="0" presId="urn:microsoft.com/office/officeart/2005/8/layout/hierarchy1"/>
    <dgm:cxn modelId="{F09BA62C-1329-472C-96BC-CCF8606226AE}" type="presParOf" srcId="{CFC0FF96-2030-4C07-99BC-037F94000945}" destId="{F2F8BDA3-BD8A-40AD-BB33-C1E0D0AC3F9F}" srcOrd="2" destOrd="0" presId="urn:microsoft.com/office/officeart/2005/8/layout/hierarchy1"/>
    <dgm:cxn modelId="{25EE8AE2-7B80-49A8-AA2C-69357A4ABF15}" type="presParOf" srcId="{CFC0FF96-2030-4C07-99BC-037F94000945}" destId="{7EB6F6B9-048D-465B-B12E-3904DAD0FCCE}" srcOrd="3" destOrd="0" presId="urn:microsoft.com/office/officeart/2005/8/layout/hierarchy1"/>
    <dgm:cxn modelId="{1FD49870-E785-4DFF-805C-9B7FE57CF685}" type="presParOf" srcId="{7EB6F6B9-048D-465B-B12E-3904DAD0FCCE}" destId="{40CE7AD4-8D05-4BA0-A44D-5DC30BBD6CF7}" srcOrd="0" destOrd="0" presId="urn:microsoft.com/office/officeart/2005/8/layout/hierarchy1"/>
    <dgm:cxn modelId="{827107D6-BE47-46FF-BDD6-490AB3E6CF4C}" type="presParOf" srcId="{40CE7AD4-8D05-4BA0-A44D-5DC30BBD6CF7}" destId="{A206A53D-0D44-4D85-9496-12147D756662}" srcOrd="0" destOrd="0" presId="urn:microsoft.com/office/officeart/2005/8/layout/hierarchy1"/>
    <dgm:cxn modelId="{B6ABBC54-D26A-4048-BB82-1F424867FA12}" type="presParOf" srcId="{40CE7AD4-8D05-4BA0-A44D-5DC30BBD6CF7}" destId="{D208174E-07BB-4C2E-B7DE-E37C6DB5BD01}" srcOrd="1" destOrd="0" presId="urn:microsoft.com/office/officeart/2005/8/layout/hierarchy1"/>
    <dgm:cxn modelId="{4854AEA8-ABED-4165-A245-7E0597201C9B}" type="presParOf" srcId="{7EB6F6B9-048D-465B-B12E-3904DAD0FCCE}" destId="{53C8727E-51A7-4D31-8747-0BDECFC9C9D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F8BDA3-BD8A-40AD-BB33-C1E0D0AC3F9F}">
      <dsp:nvSpPr>
        <dsp:cNvPr id="0" name=""/>
        <dsp:cNvSpPr/>
      </dsp:nvSpPr>
      <dsp:spPr>
        <a:xfrm>
          <a:off x="4077204" y="3580521"/>
          <a:ext cx="1650734" cy="3534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991"/>
              </a:lnTo>
              <a:lnTo>
                <a:pt x="1650734" y="255991"/>
              </a:lnTo>
              <a:lnTo>
                <a:pt x="1650734" y="353407"/>
              </a:lnTo>
            </a:path>
          </a:pathLst>
        </a:custGeom>
        <a:noFill/>
        <a:ln w="381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AAF625-F461-4D26-83E3-00526392C720}">
      <dsp:nvSpPr>
        <dsp:cNvPr id="0" name=""/>
        <dsp:cNvSpPr/>
      </dsp:nvSpPr>
      <dsp:spPr>
        <a:xfrm>
          <a:off x="2432302" y="4601673"/>
          <a:ext cx="91440" cy="3058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5830"/>
              </a:lnTo>
            </a:path>
          </a:pathLst>
        </a:custGeom>
        <a:noFill/>
        <a:ln w="381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D546BC-89FF-407B-8BDE-907B994E7E82}">
      <dsp:nvSpPr>
        <dsp:cNvPr id="0" name=""/>
        <dsp:cNvSpPr/>
      </dsp:nvSpPr>
      <dsp:spPr>
        <a:xfrm>
          <a:off x="2478022" y="3580521"/>
          <a:ext cx="1599181" cy="353407"/>
        </a:xfrm>
        <a:custGeom>
          <a:avLst/>
          <a:gdLst/>
          <a:ahLst/>
          <a:cxnLst/>
          <a:rect l="0" t="0" r="0" b="0"/>
          <a:pathLst>
            <a:path>
              <a:moveTo>
                <a:pt x="1599181" y="0"/>
              </a:moveTo>
              <a:lnTo>
                <a:pt x="1599181" y="255991"/>
              </a:lnTo>
              <a:lnTo>
                <a:pt x="0" y="255991"/>
              </a:lnTo>
              <a:lnTo>
                <a:pt x="0" y="353407"/>
              </a:lnTo>
            </a:path>
          </a:pathLst>
        </a:custGeom>
        <a:noFill/>
        <a:ln w="381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45F2E4-B16F-47BC-BE57-8C69960B793F}">
      <dsp:nvSpPr>
        <dsp:cNvPr id="0" name=""/>
        <dsp:cNvSpPr/>
      </dsp:nvSpPr>
      <dsp:spPr>
        <a:xfrm>
          <a:off x="4000315" y="2654523"/>
          <a:ext cx="91440" cy="2582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0837"/>
              </a:lnTo>
              <a:lnTo>
                <a:pt x="76888" y="160837"/>
              </a:lnTo>
              <a:lnTo>
                <a:pt x="76888" y="258253"/>
              </a:lnTo>
            </a:path>
          </a:pathLst>
        </a:custGeom>
        <a:noFill/>
        <a:ln w="381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BD2E23-0E7C-446F-896E-EB864D40EAD9}">
      <dsp:nvSpPr>
        <dsp:cNvPr id="0" name=""/>
        <dsp:cNvSpPr/>
      </dsp:nvSpPr>
      <dsp:spPr>
        <a:xfrm>
          <a:off x="4000315" y="1680947"/>
          <a:ext cx="91440" cy="3058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5830"/>
              </a:lnTo>
            </a:path>
          </a:pathLst>
        </a:custGeom>
        <a:noFill/>
        <a:ln w="381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F4AF4D-3974-4FC0-9FB3-AF3A60BA7B84}">
      <dsp:nvSpPr>
        <dsp:cNvPr id="0" name=""/>
        <dsp:cNvSpPr/>
      </dsp:nvSpPr>
      <dsp:spPr>
        <a:xfrm>
          <a:off x="2457124" y="2384"/>
          <a:ext cx="3177823" cy="16785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BC862A-D4C4-4FE7-B3EA-E14643C583E8}">
      <dsp:nvSpPr>
        <dsp:cNvPr id="0" name=""/>
        <dsp:cNvSpPr/>
      </dsp:nvSpPr>
      <dsp:spPr>
        <a:xfrm>
          <a:off x="2573964" y="113383"/>
          <a:ext cx="3177823" cy="16785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i="0" kern="1200" dirty="0" smtClean="0"/>
            <a:t>Есть ли шипящий на конце слова?</a:t>
          </a:r>
          <a:endParaRPr lang="ru-RU" sz="2800" i="0" kern="1200" dirty="0"/>
        </a:p>
      </dsp:txBody>
      <dsp:txXfrm>
        <a:off x="2573964" y="113383"/>
        <a:ext cx="3177823" cy="1678563"/>
      </dsp:txXfrm>
    </dsp:sp>
    <dsp:sp modelId="{CAB7AB70-03E1-4514-84D7-75ACF821B700}">
      <dsp:nvSpPr>
        <dsp:cNvPr id="0" name=""/>
        <dsp:cNvSpPr/>
      </dsp:nvSpPr>
      <dsp:spPr>
        <a:xfrm>
          <a:off x="2543736" y="1986778"/>
          <a:ext cx="3004598" cy="6677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3F960A-A502-4ACE-886A-BB8B5758064A}">
      <dsp:nvSpPr>
        <dsp:cNvPr id="0" name=""/>
        <dsp:cNvSpPr/>
      </dsp:nvSpPr>
      <dsp:spPr>
        <a:xfrm>
          <a:off x="2660576" y="2097777"/>
          <a:ext cx="3004598" cy="6677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часть речи</a:t>
          </a:r>
          <a:endParaRPr lang="ru-RU" sz="2900" kern="1200" dirty="0"/>
        </a:p>
      </dsp:txBody>
      <dsp:txXfrm>
        <a:off x="2660576" y="2097777"/>
        <a:ext cx="3004598" cy="667744"/>
      </dsp:txXfrm>
    </dsp:sp>
    <dsp:sp modelId="{D60D5054-9F40-4778-BA97-BD6F009B5AC3}">
      <dsp:nvSpPr>
        <dsp:cNvPr id="0" name=""/>
        <dsp:cNvSpPr/>
      </dsp:nvSpPr>
      <dsp:spPr>
        <a:xfrm>
          <a:off x="2644497" y="2912776"/>
          <a:ext cx="2865413" cy="66774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835178-CB34-4907-82B0-3E261B6FF5B3}">
      <dsp:nvSpPr>
        <dsp:cNvPr id="0" name=""/>
        <dsp:cNvSpPr/>
      </dsp:nvSpPr>
      <dsp:spPr>
        <a:xfrm>
          <a:off x="2761338" y="3023775"/>
          <a:ext cx="2865413" cy="6677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сущ.</a:t>
          </a:r>
          <a:endParaRPr lang="ru-RU" sz="2900" kern="1200" dirty="0"/>
        </a:p>
      </dsp:txBody>
      <dsp:txXfrm>
        <a:off x="2761338" y="3023775"/>
        <a:ext cx="2865413" cy="667744"/>
      </dsp:txXfrm>
    </dsp:sp>
    <dsp:sp modelId="{0D14483F-9312-4DE7-89CE-656ADFBBF8B1}">
      <dsp:nvSpPr>
        <dsp:cNvPr id="0" name=""/>
        <dsp:cNvSpPr/>
      </dsp:nvSpPr>
      <dsp:spPr>
        <a:xfrm>
          <a:off x="912960" y="3933928"/>
          <a:ext cx="3130124" cy="66774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C84485-78AE-48EA-A039-1836C5A36739}">
      <dsp:nvSpPr>
        <dsp:cNvPr id="0" name=""/>
        <dsp:cNvSpPr/>
      </dsp:nvSpPr>
      <dsp:spPr>
        <a:xfrm>
          <a:off x="1029801" y="4044927"/>
          <a:ext cx="3130124" cy="6677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/>
            <a:t>ж.род</a:t>
          </a:r>
          <a:endParaRPr lang="ru-RU" sz="2900" b="1" kern="1200" dirty="0"/>
        </a:p>
      </dsp:txBody>
      <dsp:txXfrm>
        <a:off x="1029801" y="4044927"/>
        <a:ext cx="3130124" cy="667744"/>
      </dsp:txXfrm>
    </dsp:sp>
    <dsp:sp modelId="{8AF9C402-E29D-49C9-A729-E7B81DDED759}">
      <dsp:nvSpPr>
        <dsp:cNvPr id="0" name=""/>
        <dsp:cNvSpPr/>
      </dsp:nvSpPr>
      <dsp:spPr>
        <a:xfrm>
          <a:off x="1952239" y="4907504"/>
          <a:ext cx="1051566" cy="66774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DD5C93-8BCE-43F7-94DC-2F80CE583809}">
      <dsp:nvSpPr>
        <dsp:cNvPr id="0" name=""/>
        <dsp:cNvSpPr/>
      </dsp:nvSpPr>
      <dsp:spPr>
        <a:xfrm>
          <a:off x="2069080" y="5018502"/>
          <a:ext cx="1051566" cy="6677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i="1" kern="1200" dirty="0" err="1" smtClean="0"/>
            <a:t>ь</a:t>
          </a:r>
          <a:endParaRPr lang="ru-RU" sz="2900" b="1" i="1" kern="1200" dirty="0"/>
        </a:p>
      </dsp:txBody>
      <dsp:txXfrm>
        <a:off x="2069080" y="5018502"/>
        <a:ext cx="1051566" cy="667744"/>
      </dsp:txXfrm>
    </dsp:sp>
    <dsp:sp modelId="{A206A53D-0D44-4D85-9496-12147D756662}">
      <dsp:nvSpPr>
        <dsp:cNvPr id="0" name=""/>
        <dsp:cNvSpPr/>
      </dsp:nvSpPr>
      <dsp:spPr>
        <a:xfrm>
          <a:off x="4276766" y="3933928"/>
          <a:ext cx="2902344" cy="66774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08174E-07BB-4C2E-B7DE-E37C6DB5BD01}">
      <dsp:nvSpPr>
        <dsp:cNvPr id="0" name=""/>
        <dsp:cNvSpPr/>
      </dsp:nvSpPr>
      <dsp:spPr>
        <a:xfrm>
          <a:off x="4393606" y="4044927"/>
          <a:ext cx="2902344" cy="6677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м.род</a:t>
          </a:r>
          <a:endParaRPr lang="ru-RU" sz="2900" kern="1200" dirty="0"/>
        </a:p>
      </dsp:txBody>
      <dsp:txXfrm>
        <a:off x="4393606" y="4044927"/>
        <a:ext cx="2902344" cy="6677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5747BA-48F3-45F7-9D6F-A04A499E70C7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8BCA2F-D8F9-442E-9B70-D1E86F7755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BCA2F-D8F9-442E-9B70-D1E86F77555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A8CF-F11A-4160-8ABB-B1492F94DC9C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70672C-2A1C-40D7-B5E7-E861D328F6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A8CF-F11A-4160-8ABB-B1492F94DC9C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672C-2A1C-40D7-B5E7-E861D328F6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A8CF-F11A-4160-8ABB-B1492F94DC9C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672C-2A1C-40D7-B5E7-E861D328F6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AF2A8CF-F11A-4160-8ABB-B1492F94DC9C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070672C-2A1C-40D7-B5E7-E861D328F6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A8CF-F11A-4160-8ABB-B1492F94DC9C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672C-2A1C-40D7-B5E7-E861D328F6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A8CF-F11A-4160-8ABB-B1492F94DC9C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672C-2A1C-40D7-B5E7-E861D328F6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672C-2A1C-40D7-B5E7-E861D328F6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A8CF-F11A-4160-8ABB-B1492F94DC9C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A8CF-F11A-4160-8ABB-B1492F94DC9C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672C-2A1C-40D7-B5E7-E861D328F6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A8CF-F11A-4160-8ABB-B1492F94DC9C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672C-2A1C-40D7-B5E7-E861D328F6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AF2A8CF-F11A-4160-8ABB-B1492F94DC9C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070672C-2A1C-40D7-B5E7-E861D328F6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A8CF-F11A-4160-8ABB-B1492F94DC9C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70672C-2A1C-40D7-B5E7-E861D328F6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AF2A8CF-F11A-4160-8ABB-B1492F94DC9C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070672C-2A1C-40D7-B5E7-E861D328F6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C3%EE%F5%F3%E0" TargetMode="External"/><Relationship Id="rId2" Type="http://schemas.openxmlformats.org/officeDocument/2006/relationships/hyperlink" Target="http://guo-hua.livejournal.com/10376.html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8;&#1072;&#1090;&#1100;&#1103;&#1085;&#1072;\Documents\&#1056;&#1091;&#1089;.&#1103;&#1079;%20&#1058;&#1059;&#1064;&#1068;\&#1060;&#1072;&#1085;&#1092;&#1072;&#1088;&#1099;%20-%20&#1058;&#1091;&#1096;%20%5b&#1089;%20&#1089;&#1072;&#1081;&#1090;&#1072;%20www.ololo.fm%5d.mp3" TargetMode="External"/><Relationship Id="rId5" Type="http://schemas.openxmlformats.org/officeDocument/2006/relationships/slide" Target="slide1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I27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420888"/>
            <a:ext cx="2547569" cy="33877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12447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Городское бюджетное образовательное учреждение</a:t>
            </a:r>
            <a:br>
              <a:rPr lang="ru-RU" sz="2400" b="1" dirty="0" smtClean="0"/>
            </a:br>
            <a:r>
              <a:rPr lang="ru-RU" sz="2400" b="1" dirty="0" smtClean="0"/>
              <a:t>средняя образовательная школа</a:t>
            </a:r>
            <a:r>
              <a:rPr lang="ru-RU" sz="2400" b="1" dirty="0" smtClean="0"/>
              <a:t> </a:t>
            </a:r>
            <a:r>
              <a:rPr lang="ru-RU" sz="2400" b="1" dirty="0" smtClean="0"/>
              <a:t>№ 188 </a:t>
            </a:r>
            <a:r>
              <a:rPr lang="ru-RU" sz="2400" b="1" dirty="0" smtClean="0"/>
              <a:t>с углубленным изучением мировой художественной культуры</a:t>
            </a:r>
            <a:br>
              <a:rPr lang="ru-RU" sz="2400" b="1" dirty="0" smtClean="0"/>
            </a:br>
            <a:r>
              <a:rPr lang="ru-RU" sz="2400" b="1" dirty="0" smtClean="0"/>
              <a:t>Красногвардейского </a:t>
            </a:r>
            <a:r>
              <a:rPr lang="ru-RU" sz="2400" b="1" dirty="0" smtClean="0"/>
              <a:t>района</a:t>
            </a:r>
            <a:br>
              <a:rPr lang="ru-RU" sz="2400" b="1" dirty="0" smtClean="0"/>
            </a:br>
            <a:r>
              <a:rPr lang="ru-RU" sz="2400" b="1" dirty="0" smtClean="0"/>
              <a:t>г</a:t>
            </a:r>
            <a:r>
              <a:rPr lang="ru-RU" sz="2400" b="1" dirty="0" smtClean="0"/>
              <a:t>. Санкт - Петербурга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51920" y="2924944"/>
            <a:ext cx="49685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Учитель начальных классов Миронова Татьяна Юрьевна</a:t>
            </a:r>
          </a:p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Открытый </a:t>
            </a:r>
            <a:r>
              <a:rPr lang="ru-RU" sz="2800" dirty="0" smtClean="0"/>
              <a:t>конкурс </a:t>
            </a:r>
            <a:endParaRPr lang="ru-RU" sz="2800" dirty="0" smtClean="0"/>
          </a:p>
          <a:p>
            <a:pPr algn="ctr"/>
            <a:r>
              <a:rPr lang="ru-RU" sz="2800" dirty="0" smtClean="0"/>
              <a:t>«</a:t>
            </a:r>
            <a:r>
              <a:rPr lang="ru-RU" sz="2800" dirty="0" smtClean="0"/>
              <a:t>Моя лучшая презентация».</a:t>
            </a:r>
            <a:endParaRPr lang="ru-RU" sz="28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539552" y="692696"/>
          <a:ext cx="8208912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124745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дочь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115616" y="476672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Женский род                     Мужской род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672" y="4581128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дочь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995936" y="4581128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врач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868144" y="1124744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врач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755576" y="5373216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дичь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6156176" y="4581128"/>
            <a:ext cx="15263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циркач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5292080" y="5445224"/>
            <a:ext cx="11560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тишь</a:t>
            </a:r>
            <a:endParaRPr lang="ru-RU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1475656" y="1916832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тишь</a:t>
            </a:r>
            <a:endParaRPr lang="ru-RU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5868144" y="1916832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циркач</a:t>
            </a:r>
            <a:endParaRPr lang="ru-RU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1475656" y="2852936"/>
            <a:ext cx="10791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дичь</a:t>
            </a:r>
            <a:endParaRPr lang="ru-RU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6372200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 flipH="1">
            <a:off x="5868144" y="2708920"/>
            <a:ext cx="1682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камыш</a:t>
            </a:r>
            <a:endParaRPr lang="ru-RU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3059832" y="5445224"/>
            <a:ext cx="14991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камыш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708920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Спасибо за внимание</a:t>
            </a:r>
            <a:endParaRPr lang="ru-RU" sz="4800" b="1" i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1960" y="3933056"/>
            <a:ext cx="45365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В игре на бильярде </a:t>
            </a:r>
            <a:r>
              <a:rPr lang="ru-RU" sz="2800" dirty="0" smtClean="0">
                <a:solidFill>
                  <a:schemeClr val="bg1"/>
                </a:solidFill>
              </a:rPr>
              <a:t>– нечаянное прикосновение к шару, засчитываемое как удар. Сделать туш. 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76672"/>
            <a:ext cx="36724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Тушь для ресниц</a:t>
            </a:r>
            <a:r>
              <a:rPr lang="ru-RU" sz="2800" dirty="0" smtClean="0">
                <a:solidFill>
                  <a:schemeClr val="bg1"/>
                </a:solidFill>
              </a:rPr>
              <a:t> — декоративная косметика, предназначенная для подчёркивания цвета ресниц.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Эния-Просветов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861048"/>
            <a:ext cx="3672409" cy="2510036"/>
          </a:xfrm>
          <a:prstGeom prst="rect">
            <a:avLst/>
          </a:prstGeom>
        </p:spPr>
      </p:pic>
      <p:pic>
        <p:nvPicPr>
          <p:cNvPr id="6" name="Рисунок 5" descr="57633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548680"/>
            <a:ext cx="4056112" cy="3042084"/>
          </a:xfrm>
          <a:prstGeom prst="rect">
            <a:avLst/>
          </a:prstGeom>
        </p:spPr>
      </p:pic>
      <p:sp>
        <p:nvSpPr>
          <p:cNvPr id="7" name="Стрелка влево 6">
            <a:hlinkClick r:id="rId4" action="ppaction://hlinksldjump"/>
          </p:cNvPr>
          <p:cNvSpPr/>
          <p:nvPr/>
        </p:nvSpPr>
        <p:spPr>
          <a:xfrm>
            <a:off x="8172400" y="6165304"/>
            <a:ext cx="504056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51520" y="1772816"/>
            <a:ext cx="8640960" cy="4608512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ru-RU" dirty="0" smtClean="0"/>
              <a:t>Учебник</a:t>
            </a:r>
            <a:r>
              <a:rPr lang="ru-RU" dirty="0" smtClean="0"/>
              <a:t> </a:t>
            </a:r>
            <a:r>
              <a:rPr lang="ru-RU" dirty="0" smtClean="0"/>
              <a:t> </a:t>
            </a:r>
            <a:r>
              <a:rPr lang="ru-RU" dirty="0" smtClean="0"/>
              <a:t>Русский язык</a:t>
            </a:r>
            <a:r>
              <a:rPr lang="ru-RU" dirty="0" smtClean="0"/>
              <a:t> 3 класс</a:t>
            </a:r>
            <a:r>
              <a:rPr lang="ru-RU" dirty="0" smtClean="0"/>
              <a:t>  </a:t>
            </a:r>
            <a:r>
              <a:rPr lang="ru-RU" dirty="0" err="1" smtClean="0"/>
              <a:t>Канакина</a:t>
            </a:r>
            <a:r>
              <a:rPr lang="ru-RU" dirty="0" smtClean="0"/>
              <a:t> </a:t>
            </a:r>
            <a:r>
              <a:rPr lang="ru-RU" dirty="0" smtClean="0"/>
              <a:t>В.П., Горецкий </a:t>
            </a:r>
            <a:r>
              <a:rPr lang="ru-RU" dirty="0" smtClean="0"/>
              <a:t>В.Г</a:t>
            </a:r>
            <a:endParaRPr lang="ru-RU" dirty="0" smtClean="0"/>
          </a:p>
          <a:p>
            <a:pPr algn="l">
              <a:buFont typeface="Arial" pitchFamily="34" charset="0"/>
              <a:buChar char="•"/>
            </a:pPr>
            <a:r>
              <a:rPr lang="ru-RU" dirty="0" smtClean="0"/>
              <a:t>Методическая газета для учителей начальной школы «Начальная школа»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dirty="0" smtClean="0"/>
              <a:t>О. В. </a:t>
            </a:r>
            <a:r>
              <a:rPr lang="ru-RU" dirty="0" err="1" smtClean="0"/>
              <a:t>Узорова</a:t>
            </a:r>
            <a:r>
              <a:rPr lang="ru-RU" dirty="0" smtClean="0"/>
              <a:t>. «Загадки для развития речи, внимания, памяти и абстрактного мышления». Москва «Дрофа»2008 </a:t>
            </a:r>
            <a:r>
              <a:rPr lang="ru-RU" dirty="0" smtClean="0"/>
              <a:t>г.</a:t>
            </a:r>
            <a:endParaRPr lang="ru-RU" dirty="0" smtClean="0"/>
          </a:p>
          <a:p>
            <a:pPr algn="l">
              <a:buFont typeface="Arial" pitchFamily="34" charset="0"/>
              <a:buChar char="•"/>
            </a:pPr>
            <a:r>
              <a:rPr lang="ru-RU" dirty="0" smtClean="0"/>
              <a:t>«Китайская живопись </a:t>
            </a:r>
            <a:r>
              <a:rPr lang="ru-RU" dirty="0" err="1" smtClean="0"/>
              <a:t>гохуа</a:t>
            </a:r>
            <a:r>
              <a:rPr lang="ru-RU" smtClean="0"/>
              <a:t>»</a:t>
            </a:r>
            <a:endParaRPr lang="ru-RU" dirty="0" smtClean="0"/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http://guohua.pro/guohua_painting.html</a:t>
            </a:r>
            <a:endParaRPr lang="ru-RU" dirty="0" smtClean="0"/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hlinkClick r:id="rId2"/>
              </a:rPr>
              <a:t>http</a:t>
            </a:r>
            <a:r>
              <a:rPr lang="en-US" dirty="0" smtClean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guo-hua.livejournal.com/10376.html</a:t>
            </a:r>
            <a:endParaRPr lang="ru-RU" dirty="0" smtClean="0"/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ru.wikipedia.org/wiki</a:t>
            </a:r>
            <a:r>
              <a:rPr lang="en-US" dirty="0" smtClean="0">
                <a:hlinkClick r:id="rId3"/>
              </a:rPr>
              <a:t>/%</a:t>
            </a:r>
            <a:r>
              <a:rPr lang="en-US" dirty="0" smtClean="0">
                <a:hlinkClick r:id="rId3"/>
              </a:rPr>
              <a:t>C3%EE%F5%F3%E0</a:t>
            </a:r>
            <a:endParaRPr lang="ru-RU" dirty="0" smtClean="0"/>
          </a:p>
          <a:p>
            <a:pPr algn="l">
              <a:buFont typeface="Arial" pitchFamily="34" charset="0"/>
              <a:buChar char="•"/>
            </a:pPr>
            <a:r>
              <a:rPr lang="ru-RU" dirty="0" smtClean="0"/>
              <a:t> картинки на</a:t>
            </a:r>
          </a:p>
          <a:p>
            <a:pPr algn="l"/>
            <a:r>
              <a:rPr lang="en-US" dirty="0" smtClean="0"/>
              <a:t>http</a:t>
            </a:r>
            <a:r>
              <a:rPr lang="en-US" dirty="0" smtClean="0"/>
              <a:t>://yandex.ru/images/search?text=</a:t>
            </a:r>
            <a:r>
              <a:rPr lang="ru-RU" dirty="0" smtClean="0"/>
              <a:t>традиционная%20китайская%20живопись%20гохуа&amp;</a:t>
            </a:r>
            <a:r>
              <a:rPr lang="en-US" dirty="0" err="1" smtClean="0"/>
              <a:t>uinfo</a:t>
            </a: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188640"/>
            <a:ext cx="8305800" cy="1512168"/>
          </a:xfrm>
        </p:spPr>
        <p:txBody>
          <a:bodyPr/>
          <a:lstStyle/>
          <a:p>
            <a:r>
              <a:rPr lang="ru-RU" dirty="0" smtClean="0"/>
              <a:t>Список источников содержания и иллюстраций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2681524"/>
          </a:xfrm>
        </p:spPr>
        <p:txBody>
          <a:bodyPr/>
          <a:lstStyle/>
          <a:p>
            <a:r>
              <a:rPr lang="ru-RU" sz="3200" b="1" i="1" dirty="0" smtClean="0"/>
              <a:t>Мягкий знак после шипящих </a:t>
            </a:r>
          </a:p>
          <a:p>
            <a:r>
              <a:rPr lang="ru-RU" sz="3200" b="1" i="1" dirty="0" smtClean="0"/>
              <a:t>на конце имен существительных женского рода. </a:t>
            </a:r>
          </a:p>
          <a:p>
            <a:endParaRPr lang="ru-RU" sz="3200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8305800" cy="3168352"/>
          </a:xfrm>
        </p:spPr>
        <p:txBody>
          <a:bodyPr/>
          <a:lstStyle/>
          <a:p>
            <a:r>
              <a:rPr lang="ru-RU" b="1" dirty="0" smtClean="0"/>
              <a:t>Русский язык.  3 класс. Программа «Школа России»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403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1052736"/>
            <a:ext cx="5449788" cy="5449788"/>
          </a:xfrm>
          <a:prstGeom prst="rect">
            <a:avLst/>
          </a:prstGeom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051720" y="332656"/>
            <a:ext cx="38988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Китайский иероглиф –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0152" y="332656"/>
            <a:ext cx="1194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+mj-lt"/>
              </a:rPr>
              <a:t>удача</a:t>
            </a:r>
            <a:endParaRPr lang="ru-RU" sz="2800" b="1" i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20688"/>
            <a:ext cx="7488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chemeClr val="bg1"/>
                </a:solidFill>
                <a:latin typeface="+mj-lt"/>
              </a:rPr>
              <a:t>Тушь</a:t>
            </a:r>
            <a:r>
              <a:rPr lang="ru-RU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— чёрная </a:t>
            </a:r>
            <a:r>
              <a:rPr lang="ru-RU" sz="2800" dirty="0">
                <a:solidFill>
                  <a:schemeClr val="bg1"/>
                </a:solidFill>
                <a:latin typeface="+mj-lt"/>
              </a:rPr>
              <a:t>краска, </a:t>
            </a: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сделанная </a:t>
            </a:r>
            <a:r>
              <a:rPr lang="ru-RU" sz="2800" dirty="0">
                <a:solidFill>
                  <a:schemeClr val="bg1"/>
                </a:solidFill>
                <a:latin typeface="+mj-lt"/>
              </a:rPr>
              <a:t>из </a:t>
            </a: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сажи.</a:t>
            </a:r>
            <a:endParaRPr lang="ru-RU" sz="2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Рисунок 2" descr="1353786749_4dragocennosty_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284984"/>
            <a:ext cx="3960440" cy="3262151"/>
          </a:xfrm>
          <a:prstGeom prst="rect">
            <a:avLst/>
          </a:prstGeom>
        </p:spPr>
      </p:pic>
      <p:pic>
        <p:nvPicPr>
          <p:cNvPr id="5" name="Рисунок 4" descr="i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340768"/>
            <a:ext cx="3162647" cy="331236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44008" y="4869160"/>
            <a:ext cx="4320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Впервые </a:t>
            </a:r>
            <a:r>
              <a:rPr lang="ru-RU" sz="2800" b="1" dirty="0" smtClean="0">
                <a:solidFill>
                  <a:schemeClr val="bg1"/>
                </a:solidFill>
              </a:rPr>
              <a:t>тушь</a:t>
            </a:r>
            <a:r>
              <a:rPr lang="ru-RU" sz="2800" dirty="0" smtClean="0">
                <a:solidFill>
                  <a:schemeClr val="bg1"/>
                </a:solidFill>
              </a:rPr>
              <a:t> появились в Китае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en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000438" cy="600032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1560" y="620688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Каллиграфия </a:t>
            </a:r>
            <a:r>
              <a:rPr lang="ru-RU" sz="2800" dirty="0" smtClean="0">
                <a:solidFill>
                  <a:schemeClr val="bg1"/>
                </a:solidFill>
              </a:rPr>
              <a:t>– искусство красивого письма.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412776"/>
            <a:ext cx="77768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Иероглифы пишутся  </a:t>
            </a:r>
            <a:r>
              <a:rPr lang="ru-RU" sz="2800" b="1" dirty="0" smtClean="0">
                <a:solidFill>
                  <a:schemeClr val="bg1"/>
                </a:solidFill>
              </a:rPr>
              <a:t>тушью</a:t>
            </a:r>
            <a:r>
              <a:rPr lang="ru-RU" sz="2800" dirty="0" smtClean="0">
                <a:solidFill>
                  <a:schemeClr val="bg1"/>
                </a:solidFill>
              </a:rPr>
              <a:t> при помощи кисти.</a:t>
            </a:r>
            <a:br>
              <a:rPr lang="ru-RU" sz="2800" dirty="0" smtClean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h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8316925" cy="5976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cdaab97c068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2509" y="1484784"/>
            <a:ext cx="8223947" cy="4032448"/>
          </a:xfrm>
          <a:prstGeom prst="rect">
            <a:avLst/>
          </a:prstGeom>
        </p:spPr>
      </p:pic>
      <p:pic>
        <p:nvPicPr>
          <p:cNvPr id="2" name="Рисунок 1" descr="092b67da4416a22fc9daa911c5f8f6f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620688"/>
            <a:ext cx="4222283" cy="5026528"/>
          </a:xfrm>
          <a:prstGeom prst="rect">
            <a:avLst/>
          </a:prstGeom>
        </p:spPr>
      </p:pic>
      <p:pic>
        <p:nvPicPr>
          <p:cNvPr id="5" name="Рисунок 4" descr="26310_NewsS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620688"/>
            <a:ext cx="3960440" cy="4968552"/>
          </a:xfrm>
          <a:prstGeom prst="rect">
            <a:avLst/>
          </a:prstGeom>
        </p:spPr>
      </p:pic>
      <p:pic>
        <p:nvPicPr>
          <p:cNvPr id="3" name="Рисунок 2" descr="093393847176378a4eabf67edd88671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404664"/>
            <a:ext cx="8424936" cy="5400600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396631"/>
            <a:ext cx="8568952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    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Туш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-  короткое музыкальное произведение, исполняемое, как правило, духовым оркестром в знак приветствия на торжественных церемониях, при награждениях, чествованиях и т. п.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3" name="Рисунок 2" descr="74655289f4f5425944552299-lightbo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2348880"/>
            <a:ext cx="6624735" cy="4032448"/>
          </a:xfrm>
          <a:prstGeom prst="rect">
            <a:avLst/>
          </a:prstGeom>
        </p:spPr>
      </p:pic>
      <p:pic>
        <p:nvPicPr>
          <p:cNvPr id="4" name="Фанфары - Туш [с сайта www.ololo.fm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67544" y="332656"/>
            <a:ext cx="304800" cy="304800"/>
          </a:xfrm>
          <a:prstGeom prst="rect">
            <a:avLst/>
          </a:prstGeom>
        </p:spPr>
      </p:pic>
      <p:sp>
        <p:nvSpPr>
          <p:cNvPr id="5" name="Стрелка вправо 4">
            <a:hlinkClick r:id="rId5" action="ppaction://hlinksldjump"/>
          </p:cNvPr>
          <p:cNvSpPr/>
          <p:nvPr/>
        </p:nvSpPr>
        <p:spPr>
          <a:xfrm>
            <a:off x="8316416" y="6373368"/>
            <a:ext cx="57606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25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52120" y="836712"/>
            <a:ext cx="22286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i="1" dirty="0" smtClean="0">
                <a:solidFill>
                  <a:schemeClr val="bg1"/>
                </a:solidFill>
              </a:rPr>
              <a:t>туш</a:t>
            </a:r>
            <a:endParaRPr lang="ru-RU" sz="6000" b="1" i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836712"/>
            <a:ext cx="38323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i="1" dirty="0" smtClean="0">
                <a:solidFill>
                  <a:schemeClr val="bg1"/>
                </a:solidFill>
              </a:rPr>
              <a:t>тушь</a:t>
            </a:r>
            <a:endParaRPr lang="ru-RU" sz="6000" b="1" i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5936" y="1772816"/>
            <a:ext cx="7441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chemeClr val="bg1"/>
                </a:solidFill>
              </a:rPr>
              <a:t>?</a:t>
            </a:r>
            <a:endParaRPr lang="ru-RU" sz="96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3429000"/>
            <a:ext cx="48210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err="1" smtClean="0">
                <a:solidFill>
                  <a:schemeClr val="bg1"/>
                </a:solidFill>
                <a:latin typeface="+mj-lt"/>
              </a:rPr>
              <a:t>ш</a:t>
            </a:r>
            <a:r>
              <a:rPr lang="ru-RU" sz="9600" dirty="0" smtClean="0">
                <a:solidFill>
                  <a:schemeClr val="bg1"/>
                </a:solidFill>
                <a:latin typeface="+mj-lt"/>
              </a:rPr>
              <a:t> ж ч </a:t>
            </a:r>
            <a:r>
              <a:rPr lang="ru-RU" sz="9600" dirty="0" err="1" smtClean="0">
                <a:solidFill>
                  <a:schemeClr val="bg1"/>
                </a:solidFill>
                <a:latin typeface="+mj-lt"/>
              </a:rPr>
              <a:t>щ</a:t>
            </a:r>
            <a:r>
              <a:rPr lang="ru-RU" sz="9600" dirty="0" smtClean="0">
                <a:solidFill>
                  <a:schemeClr val="bg1"/>
                </a:solidFill>
                <a:latin typeface="+mj-lt"/>
              </a:rPr>
              <a:t> </a:t>
            </a:r>
            <a:endParaRPr lang="ru-RU" sz="9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8" y="2276872"/>
            <a:ext cx="17715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i="1" dirty="0" smtClean="0">
                <a:solidFill>
                  <a:schemeClr val="bg1"/>
                </a:solidFill>
              </a:rPr>
              <a:t>ж.р.</a:t>
            </a:r>
            <a:endParaRPr lang="ru-RU" sz="6000" b="1" i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6136" y="2276872"/>
            <a:ext cx="16337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i="1" dirty="0" smtClean="0">
                <a:solidFill>
                  <a:schemeClr val="bg1"/>
                </a:solidFill>
              </a:rPr>
              <a:t>м.р</a:t>
            </a:r>
            <a:r>
              <a:rPr lang="ru-RU" sz="5400" b="1" i="1" dirty="0" smtClean="0">
                <a:solidFill>
                  <a:schemeClr val="bg1"/>
                </a:solidFill>
              </a:rPr>
              <a:t>.</a:t>
            </a:r>
            <a:endParaRPr lang="ru-RU" sz="5400" b="1" i="1" dirty="0">
              <a:solidFill>
                <a:schemeClr val="bg1"/>
              </a:solidFill>
            </a:endParaRPr>
          </a:p>
        </p:txBody>
      </p:sp>
      <p:sp>
        <p:nvSpPr>
          <p:cNvPr id="9" name="Стрелка вправо 8">
            <a:hlinkClick r:id="rId2" action="ppaction://hlinksldjump"/>
          </p:cNvPr>
          <p:cNvSpPr/>
          <p:nvPr/>
        </p:nvSpPr>
        <p:spPr>
          <a:xfrm>
            <a:off x="8244408" y="6281936"/>
            <a:ext cx="576064" cy="576064"/>
          </a:xfrm>
          <a:prstGeom prst="rightArrow">
            <a:avLst>
              <a:gd name="adj1" fmla="val 50000"/>
              <a:gd name="adj2" fmla="val 472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739</TotalTime>
  <Words>199</Words>
  <Application>Microsoft Office PowerPoint</Application>
  <PresentationFormat>Экран (4:3)</PresentationFormat>
  <Paragraphs>54</Paragraphs>
  <Slides>14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Городское бюджетное образовательное учреждение средняя образовательная школа № 188 с углубленным изучением мировой художественной культуры Красногвардейского района г. Санкт - Петербурга</vt:lpstr>
      <vt:lpstr>Русский язык.  3 класс. Программа «Школа России»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Список источников содержания и иллюстраций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59</cp:revision>
  <dcterms:created xsi:type="dcterms:W3CDTF">2014-02-02T19:42:37Z</dcterms:created>
  <dcterms:modified xsi:type="dcterms:W3CDTF">2014-06-25T22:32:57Z</dcterms:modified>
</cp:coreProperties>
</file>