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овая папка\a764d82913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1"/>
            <a:ext cx="784859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ая папка\3785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1" y="381000"/>
            <a:ext cx="7391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Новая папка\imag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911" y="533400"/>
            <a:ext cx="8116178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36877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omp\Desktop\Новая папка (2)\oldenglishsheep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45126"/>
            <a:ext cx="7426036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mp\Desktop\_DSC00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Новая папка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7924800" cy="544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\Image2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457200"/>
            <a:ext cx="7086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Новая папка\1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848600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1486" y="2967335"/>
            <a:ext cx="54203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201</dc:creator>
  <cp:lastModifiedBy>Comp</cp:lastModifiedBy>
  <cp:revision>7</cp:revision>
  <dcterms:created xsi:type="dcterms:W3CDTF">2012-03-30T10:48:02Z</dcterms:created>
  <dcterms:modified xsi:type="dcterms:W3CDTF">2013-08-29T12:44:17Z</dcterms:modified>
</cp:coreProperties>
</file>