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3" r:id="rId3"/>
    <p:sldId id="277" r:id="rId4"/>
    <p:sldId id="280" r:id="rId5"/>
    <p:sldId id="262" r:id="rId6"/>
    <p:sldId id="270" r:id="rId7"/>
    <p:sldId id="275" r:id="rId8"/>
    <p:sldId id="256" r:id="rId9"/>
    <p:sldId id="257" r:id="rId10"/>
    <p:sldId id="259" r:id="rId11"/>
    <p:sldId id="258" r:id="rId12"/>
    <p:sldId id="269" r:id="rId13"/>
    <p:sldId id="272" r:id="rId14"/>
    <p:sldId id="266" r:id="rId15"/>
    <p:sldId id="264" r:id="rId16"/>
    <p:sldId id="260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Comp\Desktop\Новая папка (2)\13218118134942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6105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31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Новая папка\kambala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Новая папка\пи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57200"/>
            <a:ext cx="7696199" cy="5591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Comp\Desktop\Новая папка (2)\11679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7086600" cy="683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4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Comp\Desktop\Новая папка (2)\202256_jpg_640x1000_q1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292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omp\Desktop\Новая папка (2)\саза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62" y="533400"/>
            <a:ext cx="8383337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298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Новая папка\тара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Новая папка\wu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1" y="457200"/>
            <a:ext cx="8001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Новая папка\быч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620000" cy="510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Comp\Desktop\Новая папка (2)\71085366_1298417870_2878130651079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772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mp\Desktop\картинки\лебеди\getImage (26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7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0.gstatic.com/images?q=tbn:ANd9GcQ9h-N63NQ6crIu5yQQPh-5yvCSZqcKop4kS1G8w6YRHocKZDF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6172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74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Новая папка\Ers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52600"/>
            <a:ext cx="4040188" cy="3912989"/>
          </a:xfrm>
          <a:prstGeom prst="rect">
            <a:avLst/>
          </a:prstGeom>
          <a:noFill/>
        </p:spPr>
      </p:pic>
      <p:pic>
        <p:nvPicPr>
          <p:cNvPr id="6147" name="Picture 3" descr="F:\Новая папка\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752600"/>
            <a:ext cx="4041775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Comp\Desktop\Новая папка (2)\1253371821_morskaya_zvezd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191000" cy="536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omp\Desktop\Новая папка (2)\0_b3ba_54fd780_XL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04800"/>
            <a:ext cx="3733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8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Comp\Desktop\Новая папка (2)\344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7200"/>
            <a:ext cx="7772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1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Новая папка\рыба лу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Новая папка\рыба меч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685800"/>
            <a:ext cx="73914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 201</dc:creator>
  <cp:lastModifiedBy>Comp</cp:lastModifiedBy>
  <cp:revision>7</cp:revision>
  <dcterms:created xsi:type="dcterms:W3CDTF">2012-03-30T12:10:12Z</dcterms:created>
  <dcterms:modified xsi:type="dcterms:W3CDTF">2012-09-18T16:22:38Z</dcterms:modified>
</cp:coreProperties>
</file>