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94A88-83AF-4075-8D57-A81A8C981ED7}" type="datetimeFigureOut">
              <a:rPr lang="ru-RU" smtClean="0"/>
              <a:pPr/>
              <a:t>29.06.2014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53AE7-55C4-4753-8E60-058DAC390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Урок русского языка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2 класс 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tx1"/>
                </a:solidFill>
              </a:rPr>
              <a:t>Имя существительное</a:t>
            </a:r>
            <a:endParaRPr lang="ru-RU" sz="4000" b="1" dirty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dirty="0" smtClean="0">
                <a:solidFill>
                  <a:schemeClr val="tx1"/>
                </a:solidFill>
              </a:rPr>
              <a:t>Волкова Н. А.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</a:rPr>
              <a:t>читель начальных классов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МОУ « СОШ № 9»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2014 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Составить пару, подобную данной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Собака – шерсть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Щука – (река, рыба, удочка, чешуя)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Железо – кузнец</a:t>
            </a:r>
          </a:p>
          <a:p>
            <a:pPr>
              <a:buNone/>
            </a:pPr>
            <a:r>
              <a:rPr lang="ru-RU" b="1" dirty="0" smtClean="0"/>
              <a:t>   Дерево – (пень, кора, пила, столяр, листья)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Дерево – сук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Рука – ( топор, перчатки, работа, палец, нога)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endParaRPr lang="ru-RU" b="1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Минутка каллиграфии</a:t>
            </a:r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>
              <a:buNone/>
            </a:pPr>
            <a:r>
              <a:rPr lang="ru-RU" sz="4800" b="1" dirty="0" smtClean="0"/>
              <a:t>  Машина, пенал, осина, много.</a:t>
            </a:r>
            <a:endParaRPr lang="ru-RU" sz="4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4800" b="1" dirty="0" smtClean="0"/>
              <a:t>       Имя существительное</a:t>
            </a:r>
          </a:p>
          <a:p>
            <a:pPr>
              <a:buNone/>
            </a:pPr>
            <a:r>
              <a:rPr lang="ru-RU" sz="4800" b="1" dirty="0" smtClean="0"/>
              <a:t>       Очень удивительное.</a:t>
            </a:r>
          </a:p>
          <a:p>
            <a:pPr>
              <a:buNone/>
            </a:pPr>
            <a:r>
              <a:rPr lang="ru-RU" sz="4800" b="1" dirty="0" smtClean="0"/>
              <a:t>       На вопросы кто? и что?</a:t>
            </a:r>
          </a:p>
          <a:p>
            <a:pPr>
              <a:buNone/>
            </a:pPr>
            <a:r>
              <a:rPr lang="ru-RU" sz="4800" b="1" dirty="0" smtClean="0"/>
              <a:t>       Отвечать оно должно.</a:t>
            </a:r>
            <a:endParaRPr lang="ru-RU" sz="4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5094382" cy="317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429000"/>
            <a:ext cx="42862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>
              <a:buNone/>
            </a:pPr>
            <a:r>
              <a:rPr lang="ru-RU" sz="4800" b="1" dirty="0" smtClean="0"/>
              <a:t>    Щука, ёрш, карась и роза.</a:t>
            </a:r>
          </a:p>
          <a:p>
            <a:pPr>
              <a:buNone/>
            </a:pPr>
            <a:r>
              <a:rPr lang="ru-RU" sz="4800" b="1" dirty="0" smtClean="0"/>
              <a:t>    Стол, сервант, диван, мимоза.</a:t>
            </a:r>
          </a:p>
          <a:p>
            <a:pPr>
              <a:buNone/>
            </a:pPr>
            <a:r>
              <a:rPr lang="ru-RU" sz="4800" b="1" dirty="0" smtClean="0"/>
              <a:t>    Шило, ножницы, игра.</a:t>
            </a:r>
          </a:p>
          <a:p>
            <a:pPr>
              <a:buNone/>
            </a:pPr>
            <a:r>
              <a:rPr lang="ru-RU" sz="4800" b="1" dirty="0" smtClean="0"/>
              <a:t>    Танцы, песни и игла.</a:t>
            </a:r>
            <a:endParaRPr lang="ru-RU" sz="4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76148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85" y="3861048"/>
            <a:ext cx="4126423" cy="222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60648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en-US" dirty="0" smtClean="0"/>
          </a:p>
          <a:p>
            <a:pPr algn="ctr">
              <a:buNone/>
            </a:pPr>
            <a:r>
              <a:rPr lang="ru-RU" sz="5400" b="1" dirty="0" smtClean="0"/>
              <a:t>В тёплых краях обитает …</a:t>
            </a:r>
          </a:p>
          <a:p>
            <a:pPr algn="ctr"/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( тюлень, олень, верблюд)</a:t>
            </a:r>
            <a:endParaRPr lang="ru-RU" sz="5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4300" b="1" dirty="0" smtClean="0">
                <a:solidFill>
                  <a:srgbClr val="FF0000"/>
                </a:solidFill>
              </a:rPr>
              <a:t>  Проверка</a:t>
            </a:r>
          </a:p>
          <a:p>
            <a:pPr>
              <a:buNone/>
            </a:pPr>
            <a:r>
              <a:rPr lang="ru-RU" sz="4300" b="1" dirty="0" smtClean="0">
                <a:solidFill>
                  <a:srgbClr val="FF0000"/>
                </a:solidFill>
              </a:rPr>
              <a:t>        кто?                                          что?</a:t>
            </a:r>
          </a:p>
          <a:p>
            <a:pPr>
              <a:buNone/>
            </a:pPr>
            <a:r>
              <a:rPr lang="ru-RU" sz="4300" b="1" dirty="0" smtClean="0"/>
              <a:t>     черепаха                               ключик</a:t>
            </a:r>
          </a:p>
          <a:p>
            <a:pPr>
              <a:buNone/>
            </a:pPr>
            <a:r>
              <a:rPr lang="ru-RU" sz="4300" b="1" dirty="0" smtClean="0"/>
              <a:t>     сверчок                                 азбука</a:t>
            </a:r>
          </a:p>
          <a:p>
            <a:pPr>
              <a:buNone/>
            </a:pPr>
            <a:r>
              <a:rPr lang="ru-RU" sz="4300" b="1" dirty="0" smtClean="0"/>
              <a:t>                                                     полено</a:t>
            </a:r>
          </a:p>
          <a:p>
            <a:pPr>
              <a:buNone/>
            </a:pPr>
            <a:r>
              <a:rPr lang="ru-RU" sz="4300" b="1" dirty="0" smtClean="0"/>
              <a:t>                                                     борода</a:t>
            </a:r>
          </a:p>
          <a:p>
            <a:pPr>
              <a:buNone/>
            </a:pPr>
            <a:r>
              <a:rPr lang="ru-RU" sz="4300" b="1" dirty="0" smtClean="0"/>
              <a:t>                                                     нос           </a:t>
            </a:r>
          </a:p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176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None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13</cp:revision>
  <dcterms:created xsi:type="dcterms:W3CDTF">2014-06-21T17:38:39Z</dcterms:created>
  <dcterms:modified xsi:type="dcterms:W3CDTF">2014-06-29T04:03:54Z</dcterms:modified>
</cp:coreProperties>
</file>