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69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8DA5970-28E1-4E4D-BA32-9D56816AB129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210C24-E3F0-4D87-824B-E6B74AD8C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9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9324-95BD-4C00-95FD-1F74ABDBAF80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54AE-C7DC-422D-BB07-2FDC54551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0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D1CE-2225-4149-8570-303FDEE977C0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204A-1072-4D51-8646-669B659A5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43E2-1E34-4BEA-A1B0-BD8447F0852D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EADE-267A-4A9C-B4B7-3319235BF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4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29A2-A3A1-49F6-9D0F-B9D48E2D2A05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0452-6F46-4808-B29F-BA4CB6C8A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7E7D-A54C-464D-B250-0C2BF9652769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92DC-D80C-4F18-AF9B-929B41671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7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F26D-6A24-4F33-A08F-2F528B44FB65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A7CC-513F-4E6E-BAC6-2EDC89776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0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6C79-1A17-472A-8419-810A8EB33618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337C-D47E-415A-8A13-9CBC32DC4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7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072A-5B75-4FA8-9BE9-D8451D60DF43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ADF-0ACE-4184-A35A-491E801BB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3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6E78-35A5-4F5C-8B88-277683098F36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8CBB-A744-41BC-8AE6-C811FFC83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6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53BB-8C28-4E0D-B2F8-ABF012A75F8D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5B5A-E974-404F-8ECB-48E9ADDAA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9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5DE5-9557-4BC6-858E-9B72C730D36D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A4A8-E843-4E2A-B3A0-DF7FA4BDC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0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E37341-308E-417A-86AB-24111BC0DB1A}" type="datetime1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A53828-14F6-4472-9732-45E730187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5263"/>
            <a:ext cx="8870950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Художник Мороз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Сочинение-описание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3. Мороз заколдовал деревья.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Деревья обсыпаны снегом, берёзы склонились макушками до самой земли и стали кружевными арками. (М, Пришвин)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A29A2-A3A1-49F6-9D0F-B9D48E2D2A0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0452-6F46-4808-B29F-BA4CB6C8A15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780478"/>
            <a:ext cx="6192688" cy="37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9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Сковал, обсыпал, украсил, посеребрил….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Кружевные арки, как невесты….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пушистых ветках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Снежною каймой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Распустились кисти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Белой бахромой.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               С. Есенин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5045512" cy="4896544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5F26D-6A24-4F33-A08F-2F528B44FB6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7A7CC-513F-4E6E-BAC6-2EDC89776FB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5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       План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1.Волшебные узоры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стекле.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2.Снежное покрывало.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3.Мороз заколдовал деревья.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A29A2-A3A1-49F6-9D0F-B9D48E2D2A0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0452-6F46-4808-B29F-BA4CB6C8A15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021" y="548680"/>
            <a:ext cx="2496277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9" y="2448694"/>
            <a:ext cx="2959258" cy="1976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581128"/>
            <a:ext cx="2899296" cy="19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5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Чудесная картина получилась у художника Мороза!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A29A2-A3A1-49F6-9D0F-B9D48E2D2A0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0452-6F46-4808-B29F-BA4CB6C8A15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1" y="1432912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252483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11256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Идёт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деревьям  шагает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Трещит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замерзлой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воде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яркое солнце играет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косматой его бороде.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08720"/>
            <a:ext cx="4176464" cy="5572185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5F26D-6A24-4F33-A08F-2F528B44FB6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7A7CC-513F-4E6E-BAC6-2EDC89776FB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8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-Да, ходит Мороз по горам, по долинам, ходит в больших валенках, ступает тихо, неслышно. А сам всё посматривает по сторонам, то тут, то там свою волшебную картину поправляет.</a:t>
            </a:r>
          </a:p>
          <a:p>
            <a:pPr marL="0" indent="0">
              <a:buNone/>
            </a:pPr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Скребицкий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A29A2-A3A1-49F6-9D0F-B9D48E2D2A0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0452-6F46-4808-B29F-BA4CB6C8A15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50" y="3212976"/>
            <a:ext cx="4128980" cy="32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484783"/>
            <a:ext cx="4608511" cy="4831505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5F26D-6A24-4F33-A08F-2F528B44FB6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7A7CC-513F-4E6E-BAC6-2EDC89776FB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Проснулся я утром, подбежал к окну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ахнул.За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ночь художник Мороз преобразил всё вокруг.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1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Какой это мастер на стёкла нанёс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листья и травы заросли роз?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A29A2-A3A1-49F6-9D0F-B9D48E2D2A0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0452-6F46-4808-B29F-BA4CB6C8A1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087" y="2132856"/>
            <a:ext cx="5832144" cy="44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1.Волшебные узоры на стекле.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Узоры: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затейливые, причудливые, чудесные, волшебные.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Кружево, цветы, дворец.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Мороз: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раскрасил, украсил, разрисовал, нарисовал.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96752"/>
            <a:ext cx="3370717" cy="2528038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5F26D-6A24-4F33-A08F-2F528B44FB6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7A7CC-513F-4E6E-BAC6-2EDC89776FB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933056"/>
            <a:ext cx="3481568" cy="26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2.Снежное покрывало.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кружится лёгкий, новый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 ребят над головой,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успел платок пуховый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Расстелить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 мостовой.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Я. Аким.)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голубыми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небесами,  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Великолепными коврами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Блестя на солнце снег лежит.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А. Пушкин)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988840"/>
            <a:ext cx="4758041" cy="3744416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5F26D-6A24-4F33-A08F-2F528B44FB6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7A7CC-513F-4E6E-BAC6-2EDC89776FB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2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Мороз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укутал, покрыл землю, расстелил ковёр.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Снег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засверкал, заискрился, переливается.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564904"/>
            <a:ext cx="5256584" cy="3942438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5F26D-6A24-4F33-A08F-2F528B44FB6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7A7CC-513F-4E6E-BAC6-2EDC89776FB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4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Подул я на стекло, лёд растаял. Выглянул во двор, а там…….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A29A2-A3A1-49F6-9D0F-B9D48E2D2A05}" type="datetime1">
              <a:rPr lang="ru-RU" smtClean="0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0452-6F46-4808-B29F-BA4CB6C8A15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31" y="2328005"/>
            <a:ext cx="6047517" cy="40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96</TotalTime>
  <Words>299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Снежинки 1</vt:lpstr>
      <vt:lpstr>Художник Мороз</vt:lpstr>
      <vt:lpstr>Презентация PowerPoint</vt:lpstr>
      <vt:lpstr>Презентация PowerPoint</vt:lpstr>
      <vt:lpstr>Презентация PowerPoint</vt:lpstr>
      <vt:lpstr>Презентация PowerPoint</vt:lpstr>
      <vt:lpstr>1.Волшебные узоры на стекле.</vt:lpstr>
      <vt:lpstr>2.Снежное покрывало.</vt:lpstr>
      <vt:lpstr>Презентация PowerPoint</vt:lpstr>
      <vt:lpstr>Презентация PowerPoint</vt:lpstr>
      <vt:lpstr>3. Мороз заколдовал деревья.</vt:lpstr>
      <vt:lpstr>Презентация PowerPoint</vt:lpstr>
      <vt:lpstr>        План</vt:lpstr>
      <vt:lpstr> Чудесная картина получилась у художника Мороза!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мороз</dc:title>
  <dc:creator>Илья</dc:creator>
  <dc:description>http://aida.ucoz.ru</dc:description>
  <cp:lastModifiedBy>Ilya</cp:lastModifiedBy>
  <cp:revision>14</cp:revision>
  <dcterms:created xsi:type="dcterms:W3CDTF">2012-12-12T06:02:03Z</dcterms:created>
  <dcterms:modified xsi:type="dcterms:W3CDTF">2014-06-26T15:00:20Z</dcterms:modified>
  <cp:category>шаблоны к Powerpoint</cp:category>
</cp:coreProperties>
</file>