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67" r:id="rId5"/>
    <p:sldId id="268" r:id="rId6"/>
    <p:sldId id="269" r:id="rId7"/>
    <p:sldId id="258" r:id="rId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980" autoAdjust="0"/>
    <p:restoredTop sz="94660"/>
  </p:normalViewPr>
  <p:slideViewPr>
    <p:cSldViewPr>
      <p:cViewPr varScale="1">
        <p:scale>
          <a:sx n="62" d="100"/>
          <a:sy n="62" d="100"/>
        </p:scale>
        <p:origin x="-84" y="-348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5" d="100"/>
          <a:sy n="55" d="100"/>
        </p:scale>
        <p:origin x="3072" y="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ru-RU"/>
              <a:pPr/>
              <a:t>11.03.2014</a:t>
            </a:fld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ru-RU"/>
              <a:pPr/>
              <a:t>11.03.2014</a:t>
            </a:fld>
            <a:endParaRPr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Образец текста</a:t>
            </a:r>
          </a:p>
          <a:p>
            <a:pPr lvl="1"/>
            <a:r>
              <a:rPr/>
              <a:t>Второй уровень</a:t>
            </a:r>
          </a:p>
          <a:p>
            <a:pPr lvl="2"/>
            <a:r>
              <a:rPr/>
              <a:t>Третий уровень</a:t>
            </a:r>
          </a:p>
          <a:p>
            <a:pPr lvl="3"/>
            <a:r>
              <a:rPr/>
              <a:t>Четвертый уровень</a:t>
            </a:r>
          </a:p>
          <a:p>
            <a:pPr lvl="4"/>
            <a:r>
              <a:rPr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Полилиния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58" name="Полилиния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59" name="Полилиния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0" name="Полилиния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1" name="Полилиния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2" name="Полилиния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3" name="Полилиния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4" name="Полилиния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5" name="Полилиния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6" name="Полилиния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7" name="Полилиния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8" name="Полилиния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9" name="Полилиния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0" name="Полилиния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1" name="Полилиния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2" name="Полилиния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3" name="Полилиния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4" name="Полилиния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5" name="Полилиния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6" name="Полилиния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7" name="Полилиния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8" name="Полилиния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9" name="Полилиния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0" name="Полилиния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1" name="Полилиния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2" name="Полилиния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3" name="Полилиния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4" name="Полилиния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5" name="Полилиния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6" name="Полилиния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7" name="Полилиния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8" name="Полилиния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9" name="Полилиния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0" name="Полилиния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1" name="Полилиния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2" name="Полилиния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3" name="Полилиния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4" name="Полилиния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5" name="Полилиния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6" name="Полилиния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7" name="Полилиния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8" name="Полилиния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9" name="Полилиния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0" name="Полилиния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1" name="Полилиния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2" name="Полилиния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3" name="Полилиния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4" name="Полилиния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5" name="Полилиния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6" name="Полилиния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7" name="Полилиния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8" name="Полилиния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9" name="Полилиния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0" name="Полилиния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1" name="Полилиния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2" name="Полилиния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3" name="Полилиния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4" name="Полилиния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5" name="Полилиния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6" name="Полилиния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7" name="Полилиния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8" name="Полилиния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9" name="Полилиния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0" name="Полилиния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1" name="Полилиния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2" name="Полилиния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3" name="Полилиния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4" name="Полилиния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5" name="Полилиния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6" name="Полилиния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7" name="Полилиния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8" name="Полилиния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9" name="Полилиния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0" name="Полилиния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1" name="Полилиния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2" name="Полилиния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3" name="Полилиния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4" name="Полилиния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5" name="Полилиния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6" name="Полилиния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7" name="Полилиния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8" name="Полилиния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9" name="Полилиния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0" name="Полилиния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1" name="Полилиния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2" name="Полилиния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3" name="Полилиния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4" name="Полилиния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5" name="Полилиния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6" name="Полилиния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7" name="Полилиния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8" name="Полилиния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9" name="Полилиния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0" name="Полилиния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1" name="Полилиния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2" name="Полилиния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3" name="Полилиния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4" name="Полилиния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5" name="Полилиния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6" name="Полилиния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7" name="Полилиния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8" name="Полилиния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9" name="Полилиния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0" name="Полилиния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1" name="Полилиния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2" name="Полилиния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3" name="Полилиния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4" name="Полилиния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5" name="Полилиния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6" name="Полилиния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7" name="Полилиния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8" name="Полилиния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9" name="Полилиния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0" name="Полилиния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1" name="Полилиния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2" name="Полилиния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3" name="Полилиния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4" name="Полилиния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5" name="Полилиния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6" name="Полилиния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7" name="Полилиния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8" name="Полилиния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9" name="Полилиния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674356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Полилиния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9" name="Полилиния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0" name="Полилиния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1" name="Полилиния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2" name="Полилиния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3" name="Полилиния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4" name="Полилиния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5" name="Полилиния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" name="Полилиния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" name="Полилиния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" name="Полилиния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" name="Полилиния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" name="Полилиния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" name="Полилиния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" name="Полилиния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" name="Полилиния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4" name="Полилиния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5" name="Полилиния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6" name="Полилиния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7" name="Полилиния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8" name="Полилиния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9" name="Полилиния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0" name="Полилиния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1" name="Полилиния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2" name="Полилиния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3" name="Полилиния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4" name="Полилиния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5" name="Полилиния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6" name="Полилиния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7" name="Полилиния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8" name="Полилиния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9" name="Полилиния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0" name="Полилиния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1" name="Полилиния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2" name="Полилиния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3" name="Полилиния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4" name="Полилиния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5" name="Полилиния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6" name="Полилиния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7" name="Полилиния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8" name="Полилиния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9" name="Полилиния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0" name="Полилиния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1" name="Полилиния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2" name="Полилиния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3" name="Полилиния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4" name="Полилиния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5" name="Полилиния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6" name="Полилиния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7" name="Полилиния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8" name="Полилиния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9" name="Полилиния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0" name="Полилиния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1" name="Полилиния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2" name="Полилиния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3" name="Полилиния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4" name="Полилиния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5" name="Полилиния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6" name="Полилиния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7" name="Полилиния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8" name="Полилиния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9" name="Полилиния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0" name="Полилиния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1" name="Полилиния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2" name="Полилиния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3" name="Полилиния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4" name="Полилиния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5" name="Полилиния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6" name="Полилиния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7" name="Полилиния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8" name="Полилиния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9" name="Полилиния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80" name="Полилиния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81" name="Полилиния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ru-RU" noProof="0" smtClean="0"/>
              <a:pPr/>
              <a:t>11.03.2014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126793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Полилиния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9" name="Полилиния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0" name="Полилиния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1" name="Полилиния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2" name="Полилиния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3" name="Полилиния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4" name="Полилиния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5" name="Полилиния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" name="Полилиния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" name="Полилиния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" name="Полилиния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" name="Полилиния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" name="Полилиния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" name="Полилиния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" name="Полилиния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" name="Полилиния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4" name="Полилиния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5" name="Полилиния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6" name="Полилиния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7" name="Полилиния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8" name="Полилиния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9" name="Полилиния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0" name="Полилиния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1" name="Полилиния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2" name="Полилиния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3" name="Полилиния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4" name="Полилиния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5" name="Полилиния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6" name="Полилиния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7" name="Полилиния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8" name="Полилиния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9" name="Полилиния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0" name="Полилиния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1" name="Полилиния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2" name="Полилиния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3" name="Полилиния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4" name="Полилиния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5" name="Полилиния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6" name="Полилиния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7" name="Полилиния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8" name="Полилиния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9" name="Полилиния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0" name="Полилиния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1" name="Полилиния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2" name="Полилиния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3" name="Полилиния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4" name="Полилиния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5" name="Полилиния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6" name="Полилиния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7" name="Полилиния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8" name="Полилиния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9" name="Полилиния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0" name="Полилиния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1" name="Полилиния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2" name="Полилиния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3" name="Полилиния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4" name="Полилиния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5" name="Полилиния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6" name="Полилиния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7" name="Полилиния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8" name="Полилиния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9" name="Полилиния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0" name="Полилиния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1" name="Полилиния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2" name="Полилиния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3" name="Полилиния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4" name="Полилиния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5" name="Полилиния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6" name="Полилиния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7" name="Полилиния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8" name="Полилиния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9" name="Полилиния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80" name="Полилиния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81" name="Полилиния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</p:grp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ru-RU" noProof="0" smtClean="0"/>
              <a:pPr/>
              <a:t>11.03.2014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211791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Полилиния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9" name="Полилиния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0" name="Полилиния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1" name="Полилиния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2" name="Полилиния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3" name="Полилиния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4" name="Полилиния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5" name="Полилиния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6" name="Полилиния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7" name="Полилиния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8" name="Полилиния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9" name="Полилиния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0" name="Полилиния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1" name="Полилиния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2" name="Полилиния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3" name="Полилиния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4" name="Полилиния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5" name="Полилиния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6" name="Полилиния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7" name="Полилиния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8" name="Полилиния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9" name="Полилиния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0" name="Полилиния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1" name="Полилиния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2" name="Полилиния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3" name="Полилиния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4" name="Полилиния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5" name="Полилиния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6" name="Полилиния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7" name="Полилиния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8" name="Полилиния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9" name="Полилиния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0" name="Полилиния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1" name="Полилиния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2" name="Полилиния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3" name="Полилиния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4" name="Полилиния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5" name="Полилиния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6" name="Полилиния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7" name="Полилиния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8" name="Полилиния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9" name="Полилиния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0" name="Полилиния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1" name="Полилиния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2" name="Полилиния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3" name="Полилиния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4" name="Полилиния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5" name="Полилиния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6" name="Полилиния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7" name="Полилиния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8" name="Полилиния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9" name="Полилиния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0" name="Полилиния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1" name="Полилиния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2" name="Полилиния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3" name="Полилиния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4" name="Полилиния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5" name="Полилиния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6" name="Полилиния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7" name="Полилиния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8" name="Полилиния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9" name="Полилиния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0" name="Полилиния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1" name="Полилиния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2" name="Полилиния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3" name="Полилиния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4" name="Полилиния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5" name="Полилиния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6" name="Полилиния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7" name="Полилиния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8" name="Полилиния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9" name="Полилиния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40" name="Полилиния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41" name="Полилиния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ru-RU" noProof="0" smtClean="0"/>
              <a:pPr/>
              <a:t>11.03.2014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614472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Полилиния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57" name="Полилиния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58" name="Полилиния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59" name="Полилиния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0" name="Полилиния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1" name="Полилиния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2" name="Полилиния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3" name="Полилиния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4" name="Полилиния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5" name="Полилиния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6" name="Полилиния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7" name="Полилиния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8" name="Полилиния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9" name="Полилиния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0" name="Полилиния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1" name="Полилиния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2" name="Полилиния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3" name="Полилиния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4" name="Полилиния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5" name="Полилиния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6" name="Полилиния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7" name="Полилиния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8" name="Полилиния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9" name="Полилиния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0" name="Полилиния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1" name="Полилиния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2" name="Полилиния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3" name="Полилиния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4" name="Полилиния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5" name="Полилиния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6" name="Полилиния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7" name="Полилиния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8" name="Полилиния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9" name="Полилиния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0" name="Полилиния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1" name="Полилиния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2" name="Полилиния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3" name="Полилиния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4" name="Полилиния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5" name="Полилиния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6" name="Полилиния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7" name="Полилиния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8" name="Полилиния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9" name="Полилиния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0" name="Полилиния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1" name="Полилиния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2" name="Полилиния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3" name="Полилиния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4" name="Полилиния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5" name="Полилиния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6" name="Полилиния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7" name="Полилиния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8" name="Полилиния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9" name="Полилиния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0" name="Полилиния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1" name="Полилиния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2" name="Полилиния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3" name="Полилиния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4" name="Полилиния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5" name="Полилиния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6" name="Полилиния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7" name="Полилиния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8" name="Полилиния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9" name="Полилиния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0" name="Полилиния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1" name="Полилиния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2" name="Полилиния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3" name="Полилиния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4" name="Полилиния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5" name="Полилиния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6" name="Полилиния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7" name="Полилиния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8" name="Полилиния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9" name="Полилиния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0" name="Полилиния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1" name="Полилиния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2" name="Полилиния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3" name="Полилиния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4" name="Полилиния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5" name="Полилиния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6" name="Полилиния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7" name="Полилиния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8" name="Полилиния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9" name="Полилиния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0" name="Полилиния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1" name="Полилиния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2" name="Полилиния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3" name="Полилиния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4" name="Полилиния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5" name="Полилиния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6" name="Полилиния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7" name="Полилиния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8" name="Полилиния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9" name="Полилиния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0" name="Полилиния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1" name="Полилиния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2" name="Полилиния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3" name="Полилиния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4" name="Полилиния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5" name="Полилиния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6" name="Полилиния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7" name="Полилиния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8" name="Полилиния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9" name="Полилиния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0" name="Полилиния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1" name="Полилиния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2" name="Полилиния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3" name="Полилиния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4" name="Полилиния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5" name="Полилиния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6" name="Полилиния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7" name="Полилиния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8" name="Полилиния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9" name="Полилиния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0" name="Полилиния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1" name="Полилиния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2" name="Полилиния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3" name="Полилиния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4" name="Полилиния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5" name="Полилиния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6" name="Полилиния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7" name="Полилиния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8" name="Полилиния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ru-RU" noProof="0" smtClean="0"/>
              <a:pPr/>
              <a:t>11.03.2014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4058797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Полилиния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0" name="Полилиния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1" name="Полилиния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2" name="Полилиния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3" name="Полилиния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4" name="Полилиния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5" name="Полилиния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6" name="Полилиния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7" name="Полилиния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8" name="Полилиния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9" name="Полилиния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0" name="Полилиния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1" name="Полилиния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2" name="Полилиния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3" name="Полилиния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4" name="Полилиния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5" name="Полилиния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6" name="Полилиния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7" name="Полилиния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8" name="Полилиния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9" name="Полилиния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0" name="Полилиния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1" name="Полилиния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2" name="Полилиния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3" name="Полилиния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4" name="Полилиния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5" name="Полилиния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6" name="Полилиния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7" name="Полилиния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8" name="Полилиния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9" name="Полилиния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0" name="Полилиния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1" name="Полилиния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2" name="Полилиния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3" name="Полилиния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4" name="Полилиния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5" name="Полилиния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6" name="Полилиния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7" name="Полилиния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8" name="Полилиния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9" name="Полилиния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0" name="Полилиния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1" name="Полилиния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2" name="Полилиния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3" name="Полилиния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4" name="Полилиния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5" name="Полилиния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6" name="Полилиния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7" name="Полилиния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8" name="Полилиния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9" name="Полилиния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0" name="Полилиния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1" name="Полилиния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2" name="Полилиния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3" name="Полилиния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4" name="Полилиния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5" name="Полилиния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6" name="Полилиния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7" name="Полилиния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8" name="Полилиния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9" name="Полилиния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0" name="Полилиния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1" name="Полилиния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2" name="Полилиния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3" name="Полилиния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4" name="Полилиния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5" name="Полилиния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6" name="Полилиния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7" name="Полилиния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8" name="Полилиния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9" name="Полилиния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0" name="Полилиния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1" name="Полилиния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2" name="Полилиния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ru-RU" noProof="0" smtClean="0"/>
              <a:pPr/>
              <a:t>11.03.2014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1683294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Полилиния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2" name="Полилиния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3" name="Полилиния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4" name="Полилиния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5" name="Полилиния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6" name="Полилиния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7" name="Полилиния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8" name="Полилиния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9" name="Полилиния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0" name="Полилиния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1" name="Полилиния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2" name="Полилиния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3" name="Полилиния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4" name="Полилиния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5" name="Полилиния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6" name="Полилиния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7" name="Полилиния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8" name="Полилиния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9" name="Полилиния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0" name="Полилиния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1" name="Полилиния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2" name="Полилиния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3" name="Полилиния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4" name="Полилиния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5" name="Полилиния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6" name="Полилиния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7" name="Полилиния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8" name="Полилиния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9" name="Полилиния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0" name="Полилиния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1" name="Полилиния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2" name="Полилиния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3" name="Полилиния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4" name="Полилиния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5" name="Полилиния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6" name="Полилиния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7" name="Полилиния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8" name="Полилиния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9" name="Полилиния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0" name="Полилиния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1" name="Полилиния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2" name="Полилиния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3" name="Полилиния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4" name="Полилиния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5" name="Полилиния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6" name="Полилиния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7" name="Полилиния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8" name="Полилиния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9" name="Полилиния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0" name="Полилиния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1" name="Полилиния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2" name="Полилиния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3" name="Полилиния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4" name="Полилиния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5" name="Полилиния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6" name="Полилиния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7" name="Полилиния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8" name="Полилиния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9" name="Полилиния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0" name="Полилиния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1" name="Полилиния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2" name="Полилиния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3" name="Полилиния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4" name="Полилиния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5" name="Полилиния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6" name="Полилиния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7" name="Полилиния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8" name="Полилиния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9" name="Полилиния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0" name="Полилиния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1" name="Полилиния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2" name="Полилиния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3" name="Полилиния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4" name="Полилиния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ru-RU" noProof="0" smtClean="0"/>
              <a:pPr/>
              <a:t>11.03.2014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4182491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Полилиния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58" name="Полилиния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59" name="Полилиния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0" name="Полилиния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1" name="Полилиния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2" name="Полилиния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3" name="Полилиния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4" name="Полилиния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5" name="Полилиния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6" name="Полилиния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7" name="Полилиния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8" name="Полилиния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9" name="Полилиния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0" name="Полилиния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1" name="Полилиния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2" name="Полилиния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3" name="Полилиния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4" name="Полилиния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5" name="Полилиния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6" name="Полилиния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7" name="Полилиния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8" name="Полилиния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9" name="Полилиния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0" name="Полилиния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1" name="Полилиния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2" name="Полилиния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3" name="Полилиния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4" name="Полилиния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5" name="Полилиния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6" name="Полилиния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7" name="Полилиния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8" name="Полилиния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9" name="Полилиния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0" name="Полилиния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1" name="Полилиния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2" name="Полилиния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3" name="Полилиния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4" name="Полилиния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5" name="Полилиния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6" name="Полилиния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7" name="Полилиния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8" name="Полилиния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9" name="Полилиния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0" name="Полилиния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1" name="Полилиния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2" name="Полилиния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3" name="Полилиния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4" name="Полилиния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5" name="Полилиния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6" name="Полилиния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7" name="Полилиния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8" name="Полилиния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9" name="Полилиния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0" name="Полилиния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1" name="Полилиния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2" name="Полилиния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3" name="Полилиния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4" name="Полилиния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5" name="Полилиния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6" name="Полилиния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7" name="Полилиния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8" name="Полилиния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9" name="Полилиния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0" name="Полилиния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1" name="Полилиния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2" name="Полилиния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3" name="Полилиния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4" name="Полилиния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5" name="Полилиния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6" name="Полилиния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7" name="Полилиния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8" name="Полилиния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9" name="Полилиния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0" name="Полилиния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ru-RU" noProof="0" smtClean="0"/>
              <a:pPr/>
              <a:t>11.03.2014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531561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ru-RU" noProof="0" smtClean="0"/>
              <a:pPr/>
              <a:t>11.03.2014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1405966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Группа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Группа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Полилиния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Полилиния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Полилиния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Полилиния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Полилиния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Группа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Полилиния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Полилиния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Полилиния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Полилиния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Полилиния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Группа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Группа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Полилиния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Полилиния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Полилиния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Полилиния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Полилиния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Группа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Полилиния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Полилиния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Полилиния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Полилиния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Полилиния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ru-RU" noProof="0" smtClean="0"/>
              <a:pPr/>
              <a:t>11.03.2014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962116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Группа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Группа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Полилиния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Полилиния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Полилиния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Полилиния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Полилиния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Группа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Полилиния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Полилиния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Полилиния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Полилиния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Полилиния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Группа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Группа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Полилиния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Полилиния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Полилиния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Полилиния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Полилиния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Группа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Полилиния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Полилиния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Полилиния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Полилиния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Полилиния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Полилиния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Полилиния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Полилиния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Полилиния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Полилиния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Полилиния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Полилиния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Полилиния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Полилиния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Полилиния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Полилиния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Полилиния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Полилиния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Полилиния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Полилиния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Полилиния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Полилиния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Полилиния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Полилиния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Полилиния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Полилиния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Полилиния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Полилиния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Полилиния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Полилиния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Полилиния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Полилиния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Полилиния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Полилиния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Полилиния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Полилиния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Полилиния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Полилиния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Полилиния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Полилиния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Полилиния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Полилиния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Полилиния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Полилиния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Полилиния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Полилиния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Полилиния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Полилиния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Полилиния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Полилиния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Полилиния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Полилиния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Полилиния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Полилиния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Полилиния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Полилиния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Полилиния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Полилиния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Полилиния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Полилиния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Полилиния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Полилиния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Полилиния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Полилиния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Полилиния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Полилиния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Полилиния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Полилиния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Полилиния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Полилиния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Полилиния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Полилиния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Полилиния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Полилиния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ru-RU" noProof="0" smtClean="0"/>
              <a:pPr/>
              <a:t>11.03.2014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617694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ru-RU" noProof="0" smtClean="0"/>
              <a:pPr/>
              <a:t>11.03.2014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5400" b="0" i="0" smtClean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Внеклассное занятие</a:t>
            </a:r>
            <a:endParaRPr lang="ru-RU" sz="54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ru-RU" b="0" i="0" dirty="0" smtClean="0">
                <a:solidFill>
                  <a:schemeClr val="tx1">
                    <a:tint val="75000"/>
                  </a:schemeClr>
                </a:solidFill>
              </a:rPr>
              <a:t>По теме: «Работа с картоном» Изготовление конька</a:t>
            </a:r>
            <a:endParaRPr lang="ru-RU" b="0" i="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26660" y="620688"/>
            <a:ext cx="2990850" cy="34575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920111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1917948" y="2132856"/>
            <a:ext cx="9144000" cy="4267200"/>
          </a:xfrm>
        </p:spPr>
        <p:txBody>
          <a:bodyPr/>
          <a:lstStyle/>
          <a:p>
            <a:pPr indent="0" algn="just" defTabSz="914400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None/>
            </a:pPr>
            <a:r>
              <a:rPr lang="ru-RU" sz="2400" b="0" i="0" dirty="0" smtClean="0">
                <a:latin typeface="Corbel"/>
                <a:ea typeface="+mn-ea"/>
                <a:cs typeface="+mn-cs"/>
              </a:rPr>
              <a:t>Есть ребята у меня</a:t>
            </a:r>
          </a:p>
          <a:p>
            <a:pPr indent="0" algn="just" defTabSz="914400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None/>
            </a:pPr>
            <a:r>
              <a:rPr lang="ru-RU" dirty="0" smtClean="0">
                <a:latin typeface="Corbel"/>
              </a:rPr>
              <a:t>Два серебряных коня</a:t>
            </a:r>
          </a:p>
          <a:p>
            <a:pPr indent="0" algn="just" defTabSz="914400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None/>
            </a:pPr>
            <a:r>
              <a:rPr lang="ru-RU" sz="2400" b="0" i="0" dirty="0" smtClean="0">
                <a:latin typeface="Corbel"/>
                <a:ea typeface="+mn-ea"/>
                <a:cs typeface="+mn-cs"/>
              </a:rPr>
              <a:t>Езжу сразу на обоих</a:t>
            </a:r>
          </a:p>
          <a:p>
            <a:pPr indent="0" algn="just" defTabSz="914400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None/>
            </a:pPr>
            <a:r>
              <a:rPr lang="ru-RU" dirty="0" smtClean="0">
                <a:latin typeface="Corbel"/>
              </a:rPr>
              <a:t>Что за кони у меня?</a:t>
            </a:r>
            <a:endParaRPr lang="ru-RU" sz="2400" b="0" i="0" dirty="0">
              <a:latin typeface="Corbel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26460" y="4581128"/>
            <a:ext cx="396044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54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Коньки</a:t>
            </a:r>
            <a:endParaRPr lang="ru-RU" sz="5400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8536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200" b="0" i="0" dirty="0" smtClean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История конька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17948" y="1844824"/>
            <a:ext cx="6092825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 России костяные коньки появились почти 3 тысячи лет назад. Эти коньки имели три отверстия - два для крепления конька к носку обуви и одно для удержания конька у пятки.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98268" y="3399362"/>
            <a:ext cx="5314950" cy="28289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965807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200" b="0" i="0" dirty="0" smtClean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Коньки в спорте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758586">
            <a:off x="550501" y="2430323"/>
            <a:ext cx="3181780" cy="218010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Прямоугольник 7"/>
          <p:cNvSpPr/>
          <p:nvPr/>
        </p:nvSpPr>
        <p:spPr>
          <a:xfrm rot="20643856">
            <a:off x="1044072" y="4778784"/>
            <a:ext cx="3147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Фигурное катание на коньках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356685">
            <a:off x="4478512" y="2524678"/>
            <a:ext cx="3364176" cy="215684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Прямоугольник 9"/>
          <p:cNvSpPr/>
          <p:nvPr/>
        </p:nvSpPr>
        <p:spPr>
          <a:xfrm rot="162924">
            <a:off x="5275070" y="4890253"/>
            <a:ext cx="1710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Хоккей на льду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1116653">
            <a:off x="8461857" y="2267712"/>
            <a:ext cx="3479454" cy="217450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2" name="Прямоугольник 11"/>
          <p:cNvSpPr/>
          <p:nvPr/>
        </p:nvSpPr>
        <p:spPr>
          <a:xfrm rot="204007">
            <a:off x="8763786" y="4934885"/>
            <a:ext cx="28755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Скоростной бег на коньках</a:t>
            </a:r>
          </a:p>
        </p:txBody>
      </p:sp>
    </p:spTree>
    <p:extLst>
      <p:ext uri="{BB962C8B-B14F-4D97-AF65-F5344CB8AC3E}">
        <p14:creationId xmlns:p14="http://schemas.microsoft.com/office/powerpoint/2010/main" xmlns="" val="223730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200" b="0" i="0" dirty="0" smtClean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Схема сборки конька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41884" y="4869160"/>
            <a:ext cx="9433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ru-RU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Вырезать из салфетки  заготовку и приклеить на картон</a:t>
            </a:r>
            <a:r>
              <a:rPr lang="ru-RU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2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1804" y="2100699"/>
            <a:ext cx="4378976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800" b="1" i="1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Склеить детали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41685" y="2852936"/>
            <a:ext cx="3633803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</a:pPr>
            <a:r>
              <a:rPr lang="ru-RU" sz="20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</a:t>
            </a:r>
            <a:r>
              <a:rPr lang="ru-RU" sz="2800" b="1" i="1" u="sn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Вставить </a:t>
            </a:r>
            <a:r>
              <a:rPr lang="ru-RU" sz="2800" b="1" i="1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скрепку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958107" y="3501008"/>
            <a:ext cx="5603112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</a:pPr>
            <a:r>
              <a:rPr lang="ru-RU" sz="28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ru-RU" sz="2800" b="1" i="1" u="sn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Приклеить </a:t>
            </a:r>
            <a:r>
              <a:rPr lang="ru-RU" sz="2800" b="1" i="1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полоски скотча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710034" y="4169459"/>
            <a:ext cx="7776575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</a:pPr>
            <a:r>
              <a:rPr lang="ru-RU" sz="28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  <a:r>
              <a:rPr lang="ru-RU" sz="2800" b="1" i="1" u="sn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Обклеить </a:t>
            </a:r>
            <a:r>
              <a:rPr lang="ru-RU" sz="2800" b="1" i="1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картон белой бумагой</a:t>
            </a:r>
          </a:p>
        </p:txBody>
      </p:sp>
    </p:spTree>
    <p:extLst>
      <p:ext uri="{BB962C8B-B14F-4D97-AF65-F5344CB8AC3E}">
        <p14:creationId xmlns:p14="http://schemas.microsoft.com/office/powerpoint/2010/main" xmlns="" val="1989555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57908" y="620688"/>
            <a:ext cx="5112568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5400" b="1" i="1" dirty="0" smtClean="0">
                <a:solidFill>
                  <a:srgbClr val="FFFF00"/>
                </a:solidFill>
              </a:rPr>
              <a:t>Получилось?</a:t>
            </a:r>
            <a:endParaRPr lang="ru-RU" sz="5400" b="1" i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06080" y="3145026"/>
            <a:ext cx="7128792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9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Молодцы!</a:t>
            </a:r>
            <a:endParaRPr lang="ru-RU" sz="96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7750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102804846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361420C-9553-44A4-8E05-DF83120FC6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TS102804846</Template>
  <TotalTime>0</TotalTime>
  <Words>111</Words>
  <Application>Microsoft Office PowerPoint</Application>
  <PresentationFormat>Произвольный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TS102804846</vt:lpstr>
      <vt:lpstr>Внеклассное занятие</vt:lpstr>
      <vt:lpstr>Загадка </vt:lpstr>
      <vt:lpstr>История конька</vt:lpstr>
      <vt:lpstr>Коньки в спорте</vt:lpstr>
      <vt:lpstr>Схема сборки конька</vt:lpstr>
      <vt:lpstr>Слайд 6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2014-01-17T19:23:57Z</dcterms:created>
  <dcterms:modified xsi:type="dcterms:W3CDTF">2014-03-11T10:14:58Z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