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11AA9-6D20-4E7E-BDB7-B6E32EAF8563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32D36-257C-43E3-AD02-FB58CE795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32D36-257C-43E3-AD02-FB58CE795DE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1285883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4000" dirty="0" smtClean="0"/>
              <a:t>  </a:t>
            </a:r>
            <a:r>
              <a:rPr lang="ru-RU" b="1" dirty="0" smtClean="0"/>
              <a:t>Исследовательская работа</a:t>
            </a:r>
            <a:br>
              <a:rPr lang="ru-RU" b="1" dirty="0" smtClean="0"/>
            </a:br>
            <a:r>
              <a:rPr lang="ru-RU" b="1" dirty="0" smtClean="0"/>
              <a:t>«Для чего кошке усы»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85874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6400" b="1" dirty="0" smtClean="0"/>
              <a:t>Выполнила: </a:t>
            </a:r>
          </a:p>
          <a:p>
            <a:pPr algn="r"/>
            <a:r>
              <a:rPr lang="ru-RU" sz="6400" b="1" dirty="0" smtClean="0"/>
              <a:t>ученица 3  класса </a:t>
            </a:r>
          </a:p>
          <a:p>
            <a:pPr algn="r"/>
            <a:r>
              <a:rPr lang="ru-RU" sz="6400" b="1" dirty="0" smtClean="0"/>
              <a:t>МКОУ- </a:t>
            </a:r>
            <a:r>
              <a:rPr lang="ru-RU" sz="6400" b="1" dirty="0" err="1" smtClean="0"/>
              <a:t>Теренгульская</a:t>
            </a:r>
            <a:r>
              <a:rPr lang="ru-RU" sz="6400" b="1" dirty="0" smtClean="0"/>
              <a:t> СОШ</a:t>
            </a:r>
          </a:p>
          <a:p>
            <a:pPr algn="r"/>
            <a:r>
              <a:rPr lang="ru-RU" sz="6400" b="1" dirty="0" err="1" smtClean="0"/>
              <a:t>Баганского</a:t>
            </a:r>
            <a:r>
              <a:rPr lang="ru-RU" sz="6400" b="1" dirty="0" smtClean="0"/>
              <a:t> района</a:t>
            </a:r>
          </a:p>
          <a:p>
            <a:pPr algn="r"/>
            <a:r>
              <a:rPr lang="ru-RU" sz="6400" b="1" dirty="0" smtClean="0"/>
              <a:t>Новосибирской области</a:t>
            </a:r>
          </a:p>
          <a:p>
            <a:pPr algn="r"/>
            <a:r>
              <a:rPr lang="ru-RU" sz="6400" b="1" dirty="0" smtClean="0"/>
              <a:t>Квас Наталия</a:t>
            </a:r>
          </a:p>
          <a:p>
            <a:pPr algn="r"/>
            <a:r>
              <a:rPr lang="ru-RU" sz="6400" b="1" dirty="0" smtClean="0"/>
              <a:t>Руководитель: Исакова Н.В.</a:t>
            </a:r>
          </a:p>
          <a:p>
            <a:r>
              <a:rPr lang="ru-RU" sz="6400" b="1" dirty="0" smtClean="0"/>
              <a:t>2013 г</a:t>
            </a:r>
          </a:p>
          <a:p>
            <a:pPr algn="r"/>
            <a:r>
              <a:rPr lang="ru-RU" b="1" dirty="0" smtClean="0"/>
              <a:t>                                                                        </a:t>
            </a:r>
            <a:endParaRPr lang="ru-RU" dirty="0"/>
          </a:p>
        </p:txBody>
      </p:sp>
      <p:pic>
        <p:nvPicPr>
          <p:cNvPr id="1026" name="Picture 2" descr="G:\КОШКА\DSC016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852936"/>
            <a:ext cx="2558342" cy="1918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Усы – не только для красы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Если у кошки повреждена часть усов, то она может неправильно схватить мышь, что позволит той ускользнуть. Кошкам не нравится ,когда до их усов дотрагиваются. И тем более, не надо подрезать усы. Оказывается, если кошке подрезать </a:t>
            </a:r>
            <a:r>
              <a:rPr lang="ru-RU" b="1" dirty="0" err="1" smtClean="0"/>
              <a:t>усы,то</a:t>
            </a:r>
            <a:r>
              <a:rPr lang="ru-RU" b="1" dirty="0" smtClean="0"/>
              <a:t>  её движения  беспокойны и неуверенны. Однако, это проходит, когда усы отрастают.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Это интересно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Каждый год появляются претенденты на звание «обладатель самых длинных усов в мире». В прошлом, 2012 году в Книгу рекордов </a:t>
            </a:r>
            <a:r>
              <a:rPr lang="ru-RU" sz="2000" b="1" dirty="0" err="1" smtClean="0"/>
              <a:t>Гинесса</a:t>
            </a:r>
            <a:r>
              <a:rPr lang="ru-RU" sz="2000" b="1" dirty="0" smtClean="0"/>
              <a:t> попал </a:t>
            </a:r>
            <a:r>
              <a:rPr lang="ru-RU" sz="2000" b="1" dirty="0" err="1" smtClean="0"/>
              <a:t>мейн-кун</a:t>
            </a:r>
            <a:r>
              <a:rPr lang="ru-RU" sz="2000" b="1" dirty="0" smtClean="0"/>
              <a:t> Мисси из Финляндии. Длина его </a:t>
            </a:r>
            <a:r>
              <a:rPr lang="ru-RU" sz="2000" b="1" dirty="0" err="1" smtClean="0"/>
              <a:t>вибриссов</a:t>
            </a:r>
            <a:r>
              <a:rPr lang="ru-RU" sz="2000" b="1" dirty="0" smtClean="0"/>
              <a:t> -19 см! Это удивительно, особенно если знать, что средняя длина усов у кошки – 6-7 см.</a:t>
            </a:r>
            <a:endParaRPr lang="ru-RU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786058"/>
            <a:ext cx="2159405" cy="23749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Усы нужны кошкам для ориентирования в пространстве  и как орган осязания</a:t>
            </a:r>
          </a:p>
          <a:p>
            <a:r>
              <a:rPr lang="ru-RU" b="1" dirty="0" smtClean="0"/>
              <a:t>Усы – важный инструмент на охоте</a:t>
            </a:r>
          </a:p>
          <a:p>
            <a:endParaRPr lang="ru-RU" b="1" dirty="0"/>
          </a:p>
        </p:txBody>
      </p:sp>
      <p:pic>
        <p:nvPicPr>
          <p:cNvPr id="4098" name="Picture 2" descr="G:\КОШКА\DSC016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645024"/>
            <a:ext cx="3242926" cy="2432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Результат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Результатом моей работы </a:t>
            </a:r>
            <a:r>
              <a:rPr lang="ru-RU" dirty="0" smtClean="0"/>
              <a:t>является умение работать с разными источниками и использовать разные методы исследования</a:t>
            </a:r>
          </a:p>
          <a:p>
            <a:r>
              <a:rPr lang="ru-RU" b="1" dirty="0" smtClean="0"/>
              <a:t>Практическим результатом работы </a:t>
            </a:r>
            <a:r>
              <a:rPr lang="ru-RU" dirty="0" smtClean="0"/>
              <a:t>является буклет «Усы не только для красы»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 взрослые оценили мою работу?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Что сказали родители? (похвалили)</a:t>
            </a:r>
          </a:p>
          <a:p>
            <a:r>
              <a:rPr lang="ru-RU" b="1" dirty="0" smtClean="0"/>
              <a:t>Что сказала учительница?(поблагодарила, так как этот материал можно использовать на уроках окружающего мира, а также на занятиях в старшей группе детского сада)</a:t>
            </a:r>
          </a:p>
          <a:p>
            <a:r>
              <a:rPr lang="ru-RU" b="1" dirty="0" smtClean="0"/>
              <a:t>Как оцениваю свою работу я?(мне интересно было наблюдать за поведением кошки и приятно осознавать, что я нашла ответ на свой вопрос)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Обоснование выбора темы 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sz="3600" b="1" dirty="0" smtClean="0"/>
              <a:t>В наших надворных постройках развелось много вредных грызунов – мышей и крыс. Мы решили завести кошку, так как знаем, что она может хорошо охотиться на этих грызунов. Мама заинтересовалась, как правильно ухаживать за кошкой, а мне любопытно: для чего кошке усы?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Гипотеза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Усы помогают ориентироваться кошке в темноте</a:t>
            </a:r>
            <a:endParaRPr lang="ru-RU" sz="4400" b="1" dirty="0"/>
          </a:p>
        </p:txBody>
      </p:sp>
      <p:pic>
        <p:nvPicPr>
          <p:cNvPr id="2050" name="Picture 2" descr="G:\КОШКА\DSC016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356992"/>
            <a:ext cx="4190522" cy="3142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Цель исследования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уточнить представление о значении усов в жизни кошки</a:t>
            </a:r>
            <a:endParaRPr lang="ru-RU" sz="4400" b="1" dirty="0"/>
          </a:p>
        </p:txBody>
      </p:sp>
      <p:pic>
        <p:nvPicPr>
          <p:cNvPr id="3074" name="Picture 2" descr="G:\КОШКА\DSC016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501008"/>
            <a:ext cx="2994853" cy="2246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Задачи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5"/>
          </a:xfrm>
        </p:spPr>
        <p:txBody>
          <a:bodyPr>
            <a:noAutofit/>
          </a:bodyPr>
          <a:lstStyle/>
          <a:p>
            <a:r>
              <a:rPr lang="ru-RU" b="1" dirty="0" smtClean="0"/>
              <a:t>Провести наблюдения  и уточнить, зависит ли мимическое положение усов кошки от её настроения.</a:t>
            </a:r>
          </a:p>
          <a:p>
            <a:r>
              <a:rPr lang="ru-RU" b="1" dirty="0" smtClean="0"/>
              <a:t>Изучить значение усов в жизни кошки</a:t>
            </a:r>
          </a:p>
          <a:p>
            <a:r>
              <a:rPr lang="ru-RU" b="1" dirty="0" smtClean="0"/>
              <a:t>Учиться работать с разными источниками, извлекать из них необходимую информацию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Методы исследования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r>
              <a:rPr lang="ru-RU" sz="4400" b="1" dirty="0" smtClean="0"/>
              <a:t>Наблюдение</a:t>
            </a:r>
          </a:p>
          <a:p>
            <a:r>
              <a:rPr lang="ru-RU" sz="4400" b="1" dirty="0" smtClean="0"/>
              <a:t>Беседа со взрослыми</a:t>
            </a:r>
          </a:p>
          <a:p>
            <a:r>
              <a:rPr lang="ru-RU" sz="4400" b="1" dirty="0" smtClean="0"/>
              <a:t>Поиск информации в библиотеке</a:t>
            </a:r>
          </a:p>
          <a:p>
            <a:r>
              <a:rPr lang="ru-RU" sz="4400" b="1" dirty="0" smtClean="0"/>
              <a:t> Поиск информации  в сети Интернет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Этапы работы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5721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2300" b="1" dirty="0" smtClean="0"/>
              <a:t> </a:t>
            </a:r>
            <a:r>
              <a:rPr lang="ru-RU" sz="8000" b="1" dirty="0" smtClean="0"/>
              <a:t>Теоретический</a:t>
            </a:r>
          </a:p>
          <a:p>
            <a:pPr>
              <a:buNone/>
            </a:pPr>
            <a:r>
              <a:rPr lang="ru-RU" sz="8000" b="1" dirty="0" smtClean="0"/>
              <a:t>  Практический</a:t>
            </a:r>
          </a:p>
          <a:p>
            <a:pPr>
              <a:buNone/>
            </a:pPr>
            <a:r>
              <a:rPr lang="ru-RU" sz="8000" b="1" dirty="0" smtClean="0"/>
              <a:t>      Своё исследование я начала с наблюдения за повадками соседского кота. Оказывается, по  движению усов можно определить настроение кошки. Когда кот хотел поиграть, его усы были направлены вперёд. Напуганный кот прижимал усы к голове и отводил их назад. У дремлющего кота усы висели </a:t>
            </a:r>
            <a:r>
              <a:rPr lang="ru-RU" sz="8000" b="1" dirty="0" err="1" smtClean="0"/>
              <a:t>расслабленно.Затем</a:t>
            </a:r>
            <a:r>
              <a:rPr lang="ru-RU" sz="8000" b="1" dirty="0" smtClean="0"/>
              <a:t> я начала поиск информации в разных источниках. Из материалов, найденных в Интернете, узнала, что усы, точнее, осязательные волоски или щупы, по-научному называются </a:t>
            </a:r>
            <a:r>
              <a:rPr lang="ru-RU" sz="8000" b="1" dirty="0" err="1" smtClean="0"/>
              <a:t>вибриссами</a:t>
            </a:r>
            <a:r>
              <a:rPr lang="ru-RU" sz="8000" b="1" dirty="0" smtClean="0"/>
              <a:t>, потому что они вибрируют или колеблются в воздушных потоках. Усы расположены в четыре ряда, по 12 с каждой стороны морды. 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Усы –</a:t>
            </a:r>
            <a:r>
              <a:rPr lang="ru-RU" b="1" smtClean="0"/>
              <a:t>важный инструмент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Всего у кошки 24 длинных, толстых и гибких осязательных волоса – или уса. Усы также растут и над глазами, на подбородке и с внутренней стороны передних лап. Усы нужны кошкам для ориентирования в пространстве и как орган осязания. Расстояние между концами усов соответствует ширине кошки в плечах.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Усы –важный инструмент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Дотронувшись усами до стенок узкого отверстия, кошка сразу определяет, сможет ли она пролезть через него или рискует застрять. Усы- важный инструмент на охоте. Они действуют как радар, позволяя кошке в темноте, лишь по колебаниям воздуха, определить расстояние до пробежавшей мыши.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254</TotalTime>
  <Words>591</Words>
  <Application>Microsoft Office PowerPoint</Application>
  <PresentationFormat>Экран (4:3)</PresentationFormat>
  <Paragraphs>49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   Исследовательская работа «Для чего кошке усы»</vt:lpstr>
      <vt:lpstr>Обоснование выбора темы </vt:lpstr>
      <vt:lpstr>Гипотеза</vt:lpstr>
      <vt:lpstr>Цель исследования</vt:lpstr>
      <vt:lpstr>Задачи</vt:lpstr>
      <vt:lpstr>Методы исследования</vt:lpstr>
      <vt:lpstr>Этапы работы</vt:lpstr>
      <vt:lpstr>Усы –важный инструмент</vt:lpstr>
      <vt:lpstr>Усы –важный инструмент</vt:lpstr>
      <vt:lpstr>Усы – не только для красы</vt:lpstr>
      <vt:lpstr>Это интересно</vt:lpstr>
      <vt:lpstr>Выводы</vt:lpstr>
      <vt:lpstr>Результат</vt:lpstr>
      <vt:lpstr>Как взрослые оценили мою работу?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Проект «Для чего кошке усы»</dc:title>
  <dc:creator>Andrey</dc:creator>
  <cp:lastModifiedBy>Andrey</cp:lastModifiedBy>
  <cp:revision>41</cp:revision>
  <dcterms:created xsi:type="dcterms:W3CDTF">2013-04-17T15:08:34Z</dcterms:created>
  <dcterms:modified xsi:type="dcterms:W3CDTF">2001-12-31T18:14:01Z</dcterms:modified>
</cp:coreProperties>
</file>