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3" r:id="rId6"/>
    <p:sldId id="270" r:id="rId7"/>
    <p:sldId id="264" r:id="rId8"/>
    <p:sldId id="265" r:id="rId9"/>
    <p:sldId id="271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F29C-19F0-4698-B9FB-C95FE0BF9F2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A2D9-1361-43E0-BB4F-1B6CE194E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F29C-19F0-4698-B9FB-C95FE0BF9F2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A2D9-1361-43E0-BB4F-1B6CE194E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F29C-19F0-4698-B9FB-C95FE0BF9F2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A2D9-1361-43E0-BB4F-1B6CE194E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F29C-19F0-4698-B9FB-C95FE0BF9F2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A2D9-1361-43E0-BB4F-1B6CE194E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F29C-19F0-4698-B9FB-C95FE0BF9F2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A2D9-1361-43E0-BB4F-1B6CE194E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F29C-19F0-4698-B9FB-C95FE0BF9F2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A2D9-1361-43E0-BB4F-1B6CE194E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F29C-19F0-4698-B9FB-C95FE0BF9F2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A2D9-1361-43E0-BB4F-1B6CE194E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F29C-19F0-4698-B9FB-C95FE0BF9F2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A2D9-1361-43E0-BB4F-1B6CE194E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F29C-19F0-4698-B9FB-C95FE0BF9F2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A2D9-1361-43E0-BB4F-1B6CE194E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F29C-19F0-4698-B9FB-C95FE0BF9F2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A2D9-1361-43E0-BB4F-1B6CE194E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F29C-19F0-4698-B9FB-C95FE0BF9F2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A2D9-1361-43E0-BB4F-1B6CE194E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3F29C-19F0-4698-B9FB-C95FE0BF9F2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CA2D9-1361-43E0-BB4F-1B6CE194E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91;&#1095;&#1080;&#1090;&#1077;&#1083;&#1100;%20&#1075;&#1086;&#1076;&#1072;%202015\&#1091;&#1088;&#1086;&#1082;\&#1091;&#1090;&#1088;&#1086;%20&#1043;&#1088;&#1080;&#1075;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91;&#1095;&#1080;&#1090;&#1077;&#1083;&#1100;%20&#1075;&#1086;&#1076;&#1072;%202015\&#1091;&#1088;&#1086;&#1082;\&#1079;&#1086;&#1078;!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91;&#1095;&#1080;&#1090;&#1077;&#1083;&#1100;%20&#1075;&#1086;&#1076;&#1072;%202015\&#1091;&#1088;&#1086;&#1082;\&#1052;&#1086;&#1081;&#1076;&#1086;&#1076;&#1099;&#1088;2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91;&#1095;&#1080;&#1090;&#1077;&#1083;&#1100;%20&#1075;&#1086;&#1076;&#1072;%202015\&#1091;&#1088;&#1086;&#1082;\&#1085;&#1091;%20&#1087;&#1086;&#1075;&#1086;&#1076;&#1080;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91;&#1095;&#1080;&#1090;&#1077;&#1083;&#1100;%20&#1075;&#1086;&#1076;&#1072;%202015\&#1091;&#1088;&#1086;&#1082;\&#1084;&#1077;&#1076;&#1074;&#1077;&#1076;&#1100;1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92696"/>
            <a:ext cx="856895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Внеклассное </a:t>
            </a:r>
            <a:r>
              <a:rPr lang="ru-RU" sz="6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мероприятие</a:t>
            </a:r>
          </a:p>
          <a:p>
            <a:pPr algn="ctr"/>
            <a:r>
              <a:rPr lang="ru-RU" sz="6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«Правила здорового образа </a:t>
            </a:r>
            <a:r>
              <a:rPr lang="ru-RU" sz="6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жизни»</a:t>
            </a:r>
            <a:endParaRPr lang="ru-RU" sz="6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148263" y="4725144"/>
            <a:ext cx="39957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Выполнила</a:t>
            </a:r>
          </a:p>
          <a:p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учитель начальных классов</a:t>
            </a:r>
          </a:p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МБОУ СОШ№129 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г.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Казань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Ганчурина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Татьяна Александровна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331640" y="1369804"/>
            <a:ext cx="619268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Сегодня 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я узнал…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Я 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понял, что…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Теперь 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я могу…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Я 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попробую…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Мне 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захотелось…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5689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</a:p>
          <a:p>
            <a:pPr algn="ctr"/>
            <a:r>
              <a:rPr lang="ru-RU" sz="7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Здоровья вам!</a:t>
            </a:r>
            <a:endParaRPr lang="ru-RU" sz="7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578" name="Picture 2" descr="заговоры Солныш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08920"/>
            <a:ext cx="4125828" cy="3918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рум телеканала РЕН ТВ В Пекине очень мрачная погод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62503"/>
          </a:xfrm>
          <a:prstGeom prst="rect">
            <a:avLst/>
          </a:prstGeom>
          <a:noFill/>
        </p:spPr>
      </p:pic>
      <p:pic>
        <p:nvPicPr>
          <p:cNvPr id="5" name="утро Гри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3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зож!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56895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здорового образа жизни</a:t>
            </a:r>
            <a:endParaRPr lang="ru-RU" sz="8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 descr="Здоровый образ жизни. Полезные сове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212" y="4509120"/>
            <a:ext cx="3325788" cy="2174157"/>
          </a:xfrm>
          <a:prstGeom prst="rect">
            <a:avLst/>
          </a:prstGeom>
          <a:noFill/>
        </p:spPr>
      </p:pic>
      <p:pic>
        <p:nvPicPr>
          <p:cNvPr id="15382" name="Picture 22" descr="Продукты, фрукты, овощи и ягоды в векторе и PNG / Высококачественные Клипарты - Клипарты !--if(Клипарты)--- Клипарты!--endif-- 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97598"/>
            <a:ext cx="2664208" cy="2327746"/>
          </a:xfrm>
          <a:prstGeom prst="rect">
            <a:avLst/>
          </a:prstGeom>
          <a:noFill/>
        </p:spPr>
      </p:pic>
      <p:pic>
        <p:nvPicPr>
          <p:cNvPr id="15384" name="Picture 24" descr="SCIENCE WEEK AT THE INSTITUTE OF TECHNOLOGY SLIG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656184" cy="1946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ойдодыр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Здоровое питание - Марина Юрьевна Горбаче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92280"/>
          </a:xfrm>
          <a:prstGeom prst="rect">
            <a:avLst/>
          </a:prstGeom>
          <a:noFill/>
        </p:spPr>
      </p:pic>
      <p:pic>
        <p:nvPicPr>
          <p:cNvPr id="5" name="ну погоди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16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8568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Книги о здоровом питании</a:t>
            </a:r>
            <a:endParaRPr lang="ru-RU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2304256" cy="305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 descr="Еда, исцеляющая клетки организма. Сыроедение купите книгу с доставкой курьером по Киеву, Донецку и почтой по Украи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052736"/>
            <a:ext cx="2254056" cy="3081717"/>
          </a:xfrm>
          <a:prstGeom prst="rect">
            <a:avLst/>
          </a:prstGeom>
          <a:noFill/>
        </p:spPr>
      </p:pic>
      <p:pic>
        <p:nvPicPr>
          <p:cNvPr id="19469" name="Picture 13" descr="Книга &quot;Секреты здорового питания детей&quot; Мишель Монтиньяк - купить книгу Prevenir et combattre l'obesite chez l'enfant avec la 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1699642" cy="2348880"/>
          </a:xfrm>
          <a:prstGeom prst="rect">
            <a:avLst/>
          </a:prstGeom>
          <a:noFill/>
        </p:spPr>
      </p:pic>
      <p:pic>
        <p:nvPicPr>
          <p:cNvPr id="19471" name="Picture 15" descr="Купить книгу &quot;Здоровое питание школьника&quot; Боровская Э. 9785699440009 по цене 155 руб. или заказать с доставкой на дом в город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293096"/>
            <a:ext cx="1728192" cy="2468846"/>
          </a:xfrm>
          <a:prstGeom prst="rect">
            <a:avLst/>
          </a:prstGeom>
          <a:noFill/>
        </p:spPr>
      </p:pic>
      <p:pic>
        <p:nvPicPr>
          <p:cNvPr id="19473" name="Picture 17" descr="Книга &quot;275 рецептов здорового питания для активной жизни&quot; Поль Брэгг - купить книгу ISBN 978-5-9684-1911-8 с доставкой по почт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996952"/>
            <a:ext cx="2304256" cy="3657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едведь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11760" y="0"/>
            <a:ext cx="50405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Режим дня школьника</a:t>
            </a:r>
            <a:endParaRPr lang="ru-RU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99592" y="1268760"/>
          <a:ext cx="7560840" cy="4725360"/>
        </p:xfrm>
        <a:graphic>
          <a:graphicData uri="http://schemas.openxmlformats.org/drawingml/2006/table">
            <a:tbl>
              <a:tblPr/>
              <a:tblGrid>
                <a:gridCol w="7560840"/>
              </a:tblGrid>
              <a:tr h="259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Подъем. Зарядка</a:t>
                      </a:r>
                    </a:p>
                  </a:txBody>
                  <a:tcPr marL="59280" marR="5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Гигиенические процедуры</a:t>
                      </a:r>
                    </a:p>
                  </a:txBody>
                  <a:tcPr marL="59280" marR="5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Завтрак</a:t>
                      </a:r>
                    </a:p>
                  </a:txBody>
                  <a:tcPr marL="59280" marR="5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Дорога в школу</a:t>
                      </a:r>
                    </a:p>
                  </a:txBody>
                  <a:tcPr marL="59280" marR="5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Пребывание в школе</a:t>
                      </a:r>
                    </a:p>
                  </a:txBody>
                  <a:tcPr marL="59280" marR="5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Дорога из школы</a:t>
                      </a:r>
                    </a:p>
                  </a:txBody>
                  <a:tcPr marL="59280" marR="5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Обед</a:t>
                      </a:r>
                    </a:p>
                  </a:txBody>
                  <a:tcPr marL="59280" marR="5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Прогулка на свежем воздухе</a:t>
                      </a:r>
                    </a:p>
                  </a:txBody>
                  <a:tcPr marL="59280" marR="5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Выполнение домашних заданий</a:t>
                      </a:r>
                    </a:p>
                  </a:txBody>
                  <a:tcPr marL="59280" marR="5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Полдник</a:t>
                      </a:r>
                    </a:p>
                  </a:txBody>
                  <a:tcPr marL="59280" marR="5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Помощь по дому</a:t>
                      </a:r>
                    </a:p>
                  </a:txBody>
                  <a:tcPr marL="59280" marR="5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Ужин</a:t>
                      </a:r>
                    </a:p>
                  </a:txBody>
                  <a:tcPr marL="59280" marR="5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Свободное время</a:t>
                      </a:r>
                    </a:p>
                  </a:txBody>
                  <a:tcPr marL="59280" marR="5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Подготовка ко сну</a:t>
                      </a:r>
                    </a:p>
                  </a:txBody>
                  <a:tcPr marL="59280" marR="5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Сон</a:t>
                      </a:r>
                    </a:p>
                  </a:txBody>
                  <a:tcPr marL="59280" marR="5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54" name="Picture 6" descr="&quot;Здоровье - это здорово. (Для вас, родители!) - edu.convdocs.o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71725" cy="2438400"/>
          </a:xfrm>
          <a:prstGeom prst="rect">
            <a:avLst/>
          </a:prstGeom>
          <a:noFill/>
        </p:spPr>
      </p:pic>
      <p:pic>
        <p:nvPicPr>
          <p:cNvPr id="27658" name="Picture 10" descr="Я здоровье берегу и от болезней убегу. Режим дня для младших школь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103186"/>
            <a:ext cx="2339752" cy="1754814"/>
          </a:xfrm>
          <a:prstGeom prst="rect">
            <a:avLst/>
          </a:prstGeom>
          <a:noFill/>
        </p:spPr>
      </p:pic>
      <p:pic>
        <p:nvPicPr>
          <p:cNvPr id="27656" name="Picture 8" descr="Режим дня школьн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0" y="4476750"/>
            <a:ext cx="2381250" cy="2381250"/>
          </a:xfrm>
          <a:prstGeom prst="rect">
            <a:avLst/>
          </a:prstGeom>
          <a:noFill/>
        </p:spPr>
      </p:pic>
      <p:pic>
        <p:nvPicPr>
          <p:cNvPr id="27660" name="Picture 12" descr="Режим дня школьника презентация скачать :: Файловый формум - скачать музыку, программы и иг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3152" y="0"/>
            <a:ext cx="2060848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90</Words>
  <Application>Microsoft Office PowerPoint</Application>
  <PresentationFormat>Экран (4:3)</PresentationFormat>
  <Paragraphs>32</Paragraphs>
  <Slides>11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30</cp:revision>
  <dcterms:created xsi:type="dcterms:W3CDTF">2015-02-02T16:48:54Z</dcterms:created>
  <dcterms:modified xsi:type="dcterms:W3CDTF">2015-02-03T19:31:09Z</dcterms:modified>
</cp:coreProperties>
</file>