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1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3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8" r:id="rId14"/>
    <p:sldId id="269" r:id="rId15"/>
    <p:sldId id="270" r:id="rId16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09" autoAdjust="0"/>
  </p:normalViewPr>
  <p:slideViewPr>
    <p:cSldViewPr snapToGrid="0">
      <p:cViewPr varScale="1">
        <p:scale>
          <a:sx n="55" d="100"/>
          <a:sy n="55" d="100"/>
        </p:scale>
        <p:origin x="-2370" y="-9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69131-EF16-40CC-B33A-DDFB13C5F31E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981FA-F467-4FA6-BBB5-AE99989B8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51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981FA-F467-4FA6-BBB5-AE99989B822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455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981FA-F467-4FA6-BBB5-AE99989B822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348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216247"/>
            <a:ext cx="6858000" cy="268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918"/>
            <a:ext cx="5486400" cy="2636250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46513"/>
            <a:ext cx="5486400" cy="9906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875" indent="0" algn="ctr">
              <a:buNone/>
              <a:defRPr sz="1500"/>
            </a:lvl2pPr>
            <a:lvl3pPr marL="685750" indent="0" algn="ctr">
              <a:buNone/>
              <a:defRPr sz="1350"/>
            </a:lvl3pPr>
            <a:lvl4pPr marL="1028625" indent="0" algn="ctr">
              <a:buNone/>
              <a:defRPr sz="1200"/>
            </a:lvl4pPr>
            <a:lvl5pPr marL="1371500" indent="0" algn="ctr">
              <a:buNone/>
              <a:defRPr sz="1200"/>
            </a:lvl5pPr>
            <a:lvl6pPr marL="1714376" indent="0" algn="ctr">
              <a:buNone/>
              <a:defRPr sz="1200"/>
            </a:lvl6pPr>
            <a:lvl7pPr marL="2057251" indent="0" algn="ctr">
              <a:buNone/>
              <a:defRPr sz="1200"/>
            </a:lvl7pPr>
            <a:lvl8pPr marL="2400126" indent="0" algn="ctr">
              <a:buNone/>
              <a:defRPr sz="1200"/>
            </a:lvl8pPr>
            <a:lvl9pPr marL="2743001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49128" y="6245557"/>
            <a:ext cx="1723072" cy="527403"/>
          </a:xfrm>
        </p:spPr>
        <p:txBody>
          <a:bodyPr/>
          <a:lstStyle/>
          <a:p>
            <a:fld id="{E58F5430-4784-4C9F-9A4F-690931D4B513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45558"/>
            <a:ext cx="3660458" cy="52740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43426" y="2066811"/>
            <a:ext cx="1628775" cy="527403"/>
          </a:xfrm>
        </p:spPr>
        <p:txBody>
          <a:bodyPr/>
          <a:lstStyle/>
          <a:p>
            <a:fld id="{10643AC4-FB2D-4956-8448-DA69746C8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126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66" y="6785080"/>
            <a:ext cx="5967362" cy="1183513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767" y="1411273"/>
            <a:ext cx="5962695" cy="492118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50" indent="0">
              <a:buNone/>
              <a:defRPr sz="1800"/>
            </a:lvl3pPr>
            <a:lvl4pPr marL="1028625" indent="0">
              <a:buNone/>
              <a:defRPr sz="1500"/>
            </a:lvl4pPr>
            <a:lvl5pPr marL="1371500" indent="0">
              <a:buNone/>
              <a:defRPr sz="1500"/>
            </a:lvl5pPr>
            <a:lvl6pPr marL="1714376" indent="0">
              <a:buNone/>
              <a:defRPr sz="1500"/>
            </a:lvl6pPr>
            <a:lvl7pPr marL="2057251" indent="0">
              <a:buNone/>
              <a:defRPr sz="1500"/>
            </a:lvl7pPr>
            <a:lvl8pPr marL="2400126" indent="0">
              <a:buNone/>
              <a:defRPr sz="1500"/>
            </a:lvl8pPr>
            <a:lvl9pPr marL="2743001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7968590"/>
            <a:ext cx="5966460" cy="1078890"/>
          </a:xfrm>
        </p:spPr>
        <p:txBody>
          <a:bodyPr/>
          <a:lstStyle>
            <a:lvl1pPr marL="0" indent="0" algn="l">
              <a:buNone/>
              <a:defRPr sz="1200"/>
            </a:lvl1pPr>
            <a:lvl2pPr marL="342875" indent="0">
              <a:buNone/>
              <a:defRPr sz="1050"/>
            </a:lvl2pPr>
            <a:lvl3pPr marL="685750" indent="0">
              <a:buNone/>
              <a:defRPr sz="900"/>
            </a:lvl3pPr>
            <a:lvl4pPr marL="1028625" indent="0">
              <a:buNone/>
              <a:defRPr sz="750"/>
            </a:lvl4pPr>
            <a:lvl5pPr marL="1371500" indent="0">
              <a:buNone/>
              <a:defRPr sz="750"/>
            </a:lvl5pPr>
            <a:lvl6pPr marL="1714376" indent="0">
              <a:buNone/>
              <a:defRPr sz="750"/>
            </a:lvl6pPr>
            <a:lvl7pPr marL="2057251" indent="0">
              <a:buNone/>
              <a:defRPr sz="750"/>
            </a:lvl7pPr>
            <a:lvl8pPr marL="2400126" indent="0">
              <a:buNone/>
              <a:defRPr sz="750"/>
            </a:lvl8pPr>
            <a:lvl9pPr marL="2743001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430-4784-4C9F-9A4F-690931D4B513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3AC4-FB2D-4956-8448-DA69746C8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63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216247"/>
            <a:ext cx="6858000" cy="268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088437"/>
            <a:ext cx="5966460" cy="4048008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270971"/>
            <a:ext cx="5829300" cy="1922342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50" indent="0">
              <a:buNone/>
              <a:defRPr sz="900"/>
            </a:lvl3pPr>
            <a:lvl4pPr marL="1028625" indent="0">
              <a:buNone/>
              <a:defRPr sz="750"/>
            </a:lvl4pPr>
            <a:lvl5pPr marL="1371500" indent="0">
              <a:buNone/>
              <a:defRPr sz="750"/>
            </a:lvl5pPr>
            <a:lvl6pPr marL="1714376" indent="0">
              <a:buNone/>
              <a:defRPr sz="750"/>
            </a:lvl6pPr>
            <a:lvl7pPr marL="2057251" indent="0">
              <a:buNone/>
              <a:defRPr sz="750"/>
            </a:lvl7pPr>
            <a:lvl8pPr marL="2400126" indent="0">
              <a:buNone/>
              <a:defRPr sz="750"/>
            </a:lvl8pPr>
            <a:lvl9pPr marL="2743001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550337"/>
            <a:ext cx="1637348" cy="527403"/>
          </a:xfrm>
        </p:spPr>
        <p:txBody>
          <a:bodyPr/>
          <a:lstStyle>
            <a:lvl1pPr algn="r">
              <a:defRPr/>
            </a:lvl1pPr>
          </a:lstStyle>
          <a:p>
            <a:fld id="{E58F5430-4784-4C9F-9A4F-690931D4B513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550337"/>
            <a:ext cx="3622992" cy="52740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50" y="550337"/>
            <a:ext cx="500381" cy="527403"/>
          </a:xfrm>
        </p:spPr>
        <p:txBody>
          <a:bodyPr/>
          <a:lstStyle/>
          <a:p>
            <a:fld id="{10643AC4-FB2D-4956-8448-DA69746C8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17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216247"/>
            <a:ext cx="6858000" cy="268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1088440"/>
            <a:ext cx="5710238" cy="398122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733424" y="5069667"/>
            <a:ext cx="5395914" cy="64197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75" indent="0">
              <a:buNone/>
              <a:defRPr sz="1050"/>
            </a:lvl2pPr>
            <a:lvl3pPr marL="685750" indent="0">
              <a:buNone/>
              <a:defRPr sz="900"/>
            </a:lvl3pPr>
            <a:lvl4pPr marL="1028625" indent="0">
              <a:buNone/>
              <a:defRPr sz="750"/>
            </a:lvl4pPr>
            <a:lvl5pPr marL="1371500" indent="0">
              <a:buNone/>
              <a:defRPr sz="750"/>
            </a:lvl5pPr>
            <a:lvl6pPr marL="1714376" indent="0">
              <a:buNone/>
              <a:defRPr sz="750"/>
            </a:lvl6pPr>
            <a:lvl7pPr marL="2057251" indent="0">
              <a:buNone/>
              <a:defRPr sz="750"/>
            </a:lvl7pPr>
            <a:lvl8pPr marL="2400126" indent="0">
              <a:buNone/>
              <a:defRPr sz="750"/>
            </a:lvl8pPr>
            <a:lvl9pPr marL="2743001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6029974"/>
            <a:ext cx="5834064" cy="118627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50" indent="0">
              <a:buNone/>
              <a:defRPr sz="900"/>
            </a:lvl3pPr>
            <a:lvl4pPr marL="1028625" indent="0">
              <a:buNone/>
              <a:defRPr sz="750"/>
            </a:lvl4pPr>
            <a:lvl5pPr marL="1371500" indent="0">
              <a:buNone/>
              <a:defRPr sz="750"/>
            </a:lvl5pPr>
            <a:lvl6pPr marL="1714376" indent="0">
              <a:buNone/>
              <a:defRPr sz="750"/>
            </a:lvl6pPr>
            <a:lvl7pPr marL="2057251" indent="0">
              <a:buNone/>
              <a:defRPr sz="750"/>
            </a:lvl7pPr>
            <a:lvl8pPr marL="2400126" indent="0">
              <a:buNone/>
              <a:defRPr sz="750"/>
            </a:lvl8pPr>
            <a:lvl9pPr marL="2743001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550337"/>
            <a:ext cx="1637348" cy="527403"/>
          </a:xfrm>
        </p:spPr>
        <p:txBody>
          <a:bodyPr/>
          <a:lstStyle>
            <a:lvl1pPr algn="r">
              <a:defRPr/>
            </a:lvl1pPr>
          </a:lstStyle>
          <a:p>
            <a:fld id="{E58F5430-4784-4C9F-9A4F-690931D4B513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548080"/>
            <a:ext cx="3622992" cy="52740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50" y="550337"/>
            <a:ext cx="500381" cy="527403"/>
          </a:xfrm>
        </p:spPr>
        <p:txBody>
          <a:bodyPr/>
          <a:lstStyle/>
          <a:p>
            <a:fld id="{10643AC4-FB2D-4956-8448-DA69746C8E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3594" y="1166707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99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0050" y="4364144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999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3134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216247"/>
            <a:ext cx="6858000" cy="268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624570"/>
            <a:ext cx="5831087" cy="362820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44" y="5269791"/>
            <a:ext cx="5830206" cy="1444278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50" indent="0">
              <a:buNone/>
              <a:defRPr sz="900"/>
            </a:lvl3pPr>
            <a:lvl4pPr marL="1028625" indent="0">
              <a:buNone/>
              <a:defRPr sz="750"/>
            </a:lvl4pPr>
            <a:lvl5pPr marL="1371500" indent="0">
              <a:buNone/>
              <a:defRPr sz="750"/>
            </a:lvl5pPr>
            <a:lvl6pPr marL="1714376" indent="0">
              <a:buNone/>
              <a:defRPr sz="750"/>
            </a:lvl6pPr>
            <a:lvl7pPr marL="2057251" indent="0">
              <a:buNone/>
              <a:defRPr sz="750"/>
            </a:lvl7pPr>
            <a:lvl8pPr marL="2400126" indent="0">
              <a:buNone/>
              <a:defRPr sz="750"/>
            </a:lvl8pPr>
            <a:lvl9pPr marL="2743001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547279"/>
            <a:ext cx="1637348" cy="527403"/>
          </a:xfrm>
        </p:spPr>
        <p:txBody>
          <a:bodyPr/>
          <a:lstStyle>
            <a:lvl1pPr algn="r">
              <a:defRPr/>
            </a:lvl1pPr>
          </a:lstStyle>
          <a:p>
            <a:fld id="{E58F5430-4784-4C9F-9A4F-690931D4B513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547279"/>
            <a:ext cx="3622992" cy="52740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50" y="550337"/>
            <a:ext cx="500381" cy="527403"/>
          </a:xfrm>
        </p:spPr>
        <p:txBody>
          <a:bodyPr/>
          <a:lstStyle/>
          <a:p>
            <a:fld id="{10643AC4-FB2D-4956-8448-DA69746C8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795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28776" y="1100668"/>
            <a:ext cx="4783454" cy="1883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45771" y="3180782"/>
            <a:ext cx="1920240" cy="89168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75" indent="0">
              <a:buNone/>
              <a:defRPr sz="1500" b="1"/>
            </a:lvl2pPr>
            <a:lvl3pPr marL="685750" indent="0">
              <a:buNone/>
              <a:defRPr sz="1350" b="1"/>
            </a:lvl3pPr>
            <a:lvl4pPr marL="1028625" indent="0">
              <a:buNone/>
              <a:defRPr sz="1200" b="1"/>
            </a:lvl4pPr>
            <a:lvl5pPr marL="1371500" indent="0">
              <a:buNone/>
              <a:defRPr sz="1200" b="1"/>
            </a:lvl5pPr>
            <a:lvl6pPr marL="1714376" indent="0">
              <a:buNone/>
              <a:defRPr sz="1200" b="1"/>
            </a:lvl6pPr>
            <a:lvl7pPr marL="2057251" indent="0">
              <a:buNone/>
              <a:defRPr sz="1200" b="1"/>
            </a:lvl7pPr>
            <a:lvl8pPr marL="2400126" indent="0">
              <a:buNone/>
              <a:defRPr sz="1200" b="1"/>
            </a:lvl8pPr>
            <a:lvl9pPr marL="274300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445770" y="4195484"/>
            <a:ext cx="1920240" cy="485200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75" indent="0">
              <a:buNone/>
              <a:defRPr sz="900"/>
            </a:lvl2pPr>
            <a:lvl3pPr marL="685750" indent="0">
              <a:buNone/>
              <a:defRPr sz="750"/>
            </a:lvl3pPr>
            <a:lvl4pPr marL="1028625" indent="0">
              <a:buNone/>
              <a:defRPr sz="675"/>
            </a:lvl4pPr>
            <a:lvl5pPr marL="1371500" indent="0">
              <a:buNone/>
              <a:defRPr sz="675"/>
            </a:lvl5pPr>
            <a:lvl6pPr marL="1714376" indent="0">
              <a:buNone/>
              <a:defRPr sz="675"/>
            </a:lvl6pPr>
            <a:lvl7pPr marL="2057251" indent="0">
              <a:buNone/>
              <a:defRPr sz="675"/>
            </a:lvl7pPr>
            <a:lvl8pPr marL="2400126" indent="0">
              <a:buNone/>
              <a:defRPr sz="675"/>
            </a:lvl8pPr>
            <a:lvl9pPr marL="2743001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76678" y="3179703"/>
            <a:ext cx="1920240" cy="90499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75" indent="0">
              <a:buNone/>
              <a:defRPr sz="1500" b="1"/>
            </a:lvl2pPr>
            <a:lvl3pPr marL="685750" indent="0">
              <a:buNone/>
              <a:defRPr sz="1350" b="1"/>
            </a:lvl3pPr>
            <a:lvl4pPr marL="1028625" indent="0">
              <a:buNone/>
              <a:defRPr sz="1200" b="1"/>
            </a:lvl4pPr>
            <a:lvl5pPr marL="1371500" indent="0">
              <a:buNone/>
              <a:defRPr sz="1200" b="1"/>
            </a:lvl5pPr>
            <a:lvl6pPr marL="1714376" indent="0">
              <a:buNone/>
              <a:defRPr sz="1200" b="1"/>
            </a:lvl6pPr>
            <a:lvl7pPr marL="2057251" indent="0">
              <a:buNone/>
              <a:defRPr sz="1200" b="1"/>
            </a:lvl7pPr>
            <a:lvl8pPr marL="2400126" indent="0">
              <a:buNone/>
              <a:defRPr sz="1200" b="1"/>
            </a:lvl8pPr>
            <a:lvl9pPr marL="274300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475586" y="4194767"/>
            <a:ext cx="1920240" cy="48527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75" indent="0">
              <a:buNone/>
              <a:defRPr sz="900"/>
            </a:lvl2pPr>
            <a:lvl3pPr marL="685750" indent="0">
              <a:buNone/>
              <a:defRPr sz="750"/>
            </a:lvl3pPr>
            <a:lvl4pPr marL="1028625" indent="0">
              <a:buNone/>
              <a:defRPr sz="675"/>
            </a:lvl4pPr>
            <a:lvl5pPr marL="1371500" indent="0">
              <a:buNone/>
              <a:defRPr sz="675"/>
            </a:lvl5pPr>
            <a:lvl6pPr marL="1714376" indent="0">
              <a:buNone/>
              <a:defRPr sz="675"/>
            </a:lvl6pPr>
            <a:lvl7pPr marL="2057251" indent="0">
              <a:buNone/>
              <a:defRPr sz="675"/>
            </a:lvl7pPr>
            <a:lvl8pPr marL="2400126" indent="0">
              <a:buNone/>
              <a:defRPr sz="675"/>
            </a:lvl8pPr>
            <a:lvl9pPr marL="2743001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91989" y="3167473"/>
            <a:ext cx="1920240" cy="90499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75" indent="0">
              <a:buNone/>
              <a:defRPr sz="1500" b="1"/>
            </a:lvl2pPr>
            <a:lvl3pPr marL="685750" indent="0">
              <a:buNone/>
              <a:defRPr sz="1350" b="1"/>
            </a:lvl3pPr>
            <a:lvl4pPr marL="1028625" indent="0">
              <a:buNone/>
              <a:defRPr sz="1200" b="1"/>
            </a:lvl4pPr>
            <a:lvl5pPr marL="1371500" indent="0">
              <a:buNone/>
              <a:defRPr sz="1200" b="1"/>
            </a:lvl5pPr>
            <a:lvl6pPr marL="1714376" indent="0">
              <a:buNone/>
              <a:defRPr sz="1200" b="1"/>
            </a:lvl6pPr>
            <a:lvl7pPr marL="2057251" indent="0">
              <a:buNone/>
              <a:defRPr sz="1200" b="1"/>
            </a:lvl7pPr>
            <a:lvl8pPr marL="2400126" indent="0">
              <a:buNone/>
              <a:defRPr sz="1200" b="1"/>
            </a:lvl8pPr>
            <a:lvl9pPr marL="274300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91990" y="4195484"/>
            <a:ext cx="1920240" cy="485200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75" indent="0">
              <a:buNone/>
              <a:defRPr sz="900"/>
            </a:lvl2pPr>
            <a:lvl3pPr marL="685750" indent="0">
              <a:buNone/>
              <a:defRPr sz="750"/>
            </a:lvl3pPr>
            <a:lvl4pPr marL="1028625" indent="0">
              <a:buNone/>
              <a:defRPr sz="675"/>
            </a:lvl4pPr>
            <a:lvl5pPr marL="1371500" indent="0">
              <a:buNone/>
              <a:defRPr sz="675"/>
            </a:lvl5pPr>
            <a:lvl6pPr marL="1714376" indent="0">
              <a:buNone/>
              <a:defRPr sz="675"/>
            </a:lvl6pPr>
            <a:lvl7pPr marL="2057251" indent="0">
              <a:buNone/>
              <a:defRPr sz="675"/>
            </a:lvl7pPr>
            <a:lvl8pPr marL="2400126" indent="0">
              <a:buNone/>
              <a:defRPr sz="675"/>
            </a:lvl8pPr>
            <a:lvl9pPr marL="2743001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430-4784-4C9F-9A4F-690931D4B513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3AC4-FB2D-4956-8448-DA69746C8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457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628777" y="1100669"/>
            <a:ext cx="4786488" cy="18711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45770" y="5941492"/>
            <a:ext cx="1920240" cy="98621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75" indent="0">
              <a:buNone/>
              <a:defRPr sz="1500" b="1"/>
            </a:lvl2pPr>
            <a:lvl3pPr marL="685750" indent="0">
              <a:buNone/>
              <a:defRPr sz="1350" b="1"/>
            </a:lvl3pPr>
            <a:lvl4pPr marL="1028625" indent="0">
              <a:buNone/>
              <a:defRPr sz="1200" b="1"/>
            </a:lvl4pPr>
            <a:lvl5pPr marL="1371500" indent="0">
              <a:buNone/>
              <a:defRPr sz="1200" b="1"/>
            </a:lvl5pPr>
            <a:lvl6pPr marL="1714376" indent="0">
              <a:buNone/>
              <a:defRPr sz="1200" b="1"/>
            </a:lvl6pPr>
            <a:lvl7pPr marL="2057251" indent="0">
              <a:buNone/>
              <a:defRPr sz="1200" b="1"/>
            </a:lvl7pPr>
            <a:lvl8pPr marL="2400126" indent="0">
              <a:buNone/>
              <a:defRPr sz="1200" b="1"/>
            </a:lvl8pPr>
            <a:lvl9pPr marL="274300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45770" y="3368042"/>
            <a:ext cx="1920240" cy="2177211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75" indent="0">
              <a:buNone/>
              <a:defRPr sz="1200"/>
            </a:lvl2pPr>
            <a:lvl3pPr marL="685750" indent="0">
              <a:buNone/>
              <a:defRPr sz="1200"/>
            </a:lvl3pPr>
            <a:lvl4pPr marL="1028625" indent="0">
              <a:buNone/>
              <a:defRPr sz="1200"/>
            </a:lvl4pPr>
            <a:lvl5pPr marL="1371500" indent="0">
              <a:buNone/>
              <a:defRPr sz="1200"/>
            </a:lvl5pPr>
            <a:lvl6pPr marL="1714376" indent="0">
              <a:buNone/>
              <a:defRPr sz="1200"/>
            </a:lvl6pPr>
            <a:lvl7pPr marL="2057251" indent="0">
              <a:buNone/>
              <a:defRPr sz="1200"/>
            </a:lvl7pPr>
            <a:lvl8pPr marL="2400126" indent="0">
              <a:buNone/>
              <a:defRPr sz="1200"/>
            </a:lvl8pPr>
            <a:lvl9pPr marL="2743001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445770" y="6927705"/>
            <a:ext cx="1920240" cy="211977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75" indent="0">
              <a:buNone/>
              <a:defRPr sz="900"/>
            </a:lvl2pPr>
            <a:lvl3pPr marL="685750" indent="0">
              <a:buNone/>
              <a:defRPr sz="750"/>
            </a:lvl3pPr>
            <a:lvl4pPr marL="1028625" indent="0">
              <a:buNone/>
              <a:defRPr sz="675"/>
            </a:lvl4pPr>
            <a:lvl5pPr marL="1371500" indent="0">
              <a:buNone/>
              <a:defRPr sz="675"/>
            </a:lvl5pPr>
            <a:lvl6pPr marL="1714376" indent="0">
              <a:buNone/>
              <a:defRPr sz="675"/>
            </a:lvl6pPr>
            <a:lvl7pPr marL="2057251" indent="0">
              <a:buNone/>
              <a:defRPr sz="675"/>
            </a:lvl7pPr>
            <a:lvl8pPr marL="2400126" indent="0">
              <a:buNone/>
              <a:defRPr sz="675"/>
            </a:lvl8pPr>
            <a:lvl9pPr marL="2743001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68905" y="5941492"/>
            <a:ext cx="1920240" cy="98621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75" indent="0">
              <a:buNone/>
              <a:defRPr sz="1500" b="1"/>
            </a:lvl2pPr>
            <a:lvl3pPr marL="685750" indent="0">
              <a:buNone/>
              <a:defRPr sz="1350" b="1"/>
            </a:lvl3pPr>
            <a:lvl4pPr marL="1028625" indent="0">
              <a:buNone/>
              <a:defRPr sz="1200" b="1"/>
            </a:lvl4pPr>
            <a:lvl5pPr marL="1371500" indent="0">
              <a:buNone/>
              <a:defRPr sz="1200" b="1"/>
            </a:lvl5pPr>
            <a:lvl6pPr marL="1714376" indent="0">
              <a:buNone/>
              <a:defRPr sz="1200" b="1"/>
            </a:lvl6pPr>
            <a:lvl7pPr marL="2057251" indent="0">
              <a:buNone/>
              <a:defRPr sz="1200" b="1"/>
            </a:lvl7pPr>
            <a:lvl8pPr marL="2400126" indent="0">
              <a:buNone/>
              <a:defRPr sz="1200" b="1"/>
            </a:lvl8pPr>
            <a:lvl9pPr marL="274300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468904" y="3368040"/>
            <a:ext cx="1920240" cy="218091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75" indent="0">
              <a:buNone/>
              <a:defRPr sz="1200"/>
            </a:lvl2pPr>
            <a:lvl3pPr marL="685750" indent="0">
              <a:buNone/>
              <a:defRPr sz="1200"/>
            </a:lvl3pPr>
            <a:lvl4pPr marL="1028625" indent="0">
              <a:buNone/>
              <a:defRPr sz="1200"/>
            </a:lvl4pPr>
            <a:lvl5pPr marL="1371500" indent="0">
              <a:buNone/>
              <a:defRPr sz="1200"/>
            </a:lvl5pPr>
            <a:lvl6pPr marL="1714376" indent="0">
              <a:buNone/>
              <a:defRPr sz="1200"/>
            </a:lvl6pPr>
            <a:lvl7pPr marL="2057251" indent="0">
              <a:buNone/>
              <a:defRPr sz="1200"/>
            </a:lvl7pPr>
            <a:lvl8pPr marL="2400126" indent="0">
              <a:buNone/>
              <a:defRPr sz="1200"/>
            </a:lvl8pPr>
            <a:lvl9pPr marL="2743001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68144" y="6927703"/>
            <a:ext cx="1920240" cy="211977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75" indent="0">
              <a:buNone/>
              <a:defRPr sz="900"/>
            </a:lvl2pPr>
            <a:lvl3pPr marL="685750" indent="0">
              <a:buNone/>
              <a:defRPr sz="750"/>
            </a:lvl3pPr>
            <a:lvl4pPr marL="1028625" indent="0">
              <a:buNone/>
              <a:defRPr sz="675"/>
            </a:lvl4pPr>
            <a:lvl5pPr marL="1371500" indent="0">
              <a:buNone/>
              <a:defRPr sz="675"/>
            </a:lvl5pPr>
            <a:lvl6pPr marL="1714376" indent="0">
              <a:buNone/>
              <a:defRPr sz="675"/>
            </a:lvl6pPr>
            <a:lvl7pPr marL="2057251" indent="0">
              <a:buNone/>
              <a:defRPr sz="675"/>
            </a:lvl7pPr>
            <a:lvl8pPr marL="2400126" indent="0">
              <a:buNone/>
              <a:defRPr sz="675"/>
            </a:lvl8pPr>
            <a:lvl9pPr marL="2743001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95024" y="5941492"/>
            <a:ext cx="1920240" cy="98621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75" indent="0">
              <a:buNone/>
              <a:defRPr sz="1500" b="1"/>
            </a:lvl2pPr>
            <a:lvl3pPr marL="685750" indent="0">
              <a:buNone/>
              <a:defRPr sz="1350" b="1"/>
            </a:lvl3pPr>
            <a:lvl4pPr marL="1028625" indent="0">
              <a:buNone/>
              <a:defRPr sz="1200" b="1"/>
            </a:lvl4pPr>
            <a:lvl5pPr marL="1371500" indent="0">
              <a:buNone/>
              <a:defRPr sz="1200" b="1"/>
            </a:lvl5pPr>
            <a:lvl6pPr marL="1714376" indent="0">
              <a:buNone/>
              <a:defRPr sz="1200" b="1"/>
            </a:lvl6pPr>
            <a:lvl7pPr marL="2057251" indent="0">
              <a:buNone/>
              <a:defRPr sz="1200" b="1"/>
            </a:lvl7pPr>
            <a:lvl8pPr marL="2400126" indent="0">
              <a:buNone/>
              <a:defRPr sz="1200" b="1"/>
            </a:lvl8pPr>
            <a:lvl9pPr marL="274300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495023" y="3368042"/>
            <a:ext cx="1920240" cy="217955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75" indent="0">
              <a:buNone/>
              <a:defRPr sz="1200"/>
            </a:lvl2pPr>
            <a:lvl3pPr marL="685750" indent="0">
              <a:buNone/>
              <a:defRPr sz="1200"/>
            </a:lvl3pPr>
            <a:lvl4pPr marL="1028625" indent="0">
              <a:buNone/>
              <a:defRPr sz="1200"/>
            </a:lvl4pPr>
            <a:lvl5pPr marL="1371500" indent="0">
              <a:buNone/>
              <a:defRPr sz="1200"/>
            </a:lvl5pPr>
            <a:lvl6pPr marL="1714376" indent="0">
              <a:buNone/>
              <a:defRPr sz="1200"/>
            </a:lvl6pPr>
            <a:lvl7pPr marL="2057251" indent="0">
              <a:buNone/>
              <a:defRPr sz="1200"/>
            </a:lvl7pPr>
            <a:lvl8pPr marL="2400126" indent="0">
              <a:buNone/>
              <a:defRPr sz="1200"/>
            </a:lvl8pPr>
            <a:lvl9pPr marL="2743001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94954" y="6927701"/>
            <a:ext cx="1920240" cy="211977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875" indent="0">
              <a:buNone/>
              <a:defRPr sz="900"/>
            </a:lvl2pPr>
            <a:lvl3pPr marL="685750" indent="0">
              <a:buNone/>
              <a:defRPr sz="750"/>
            </a:lvl3pPr>
            <a:lvl4pPr marL="1028625" indent="0">
              <a:buNone/>
              <a:defRPr sz="675"/>
            </a:lvl4pPr>
            <a:lvl5pPr marL="1371500" indent="0">
              <a:buNone/>
              <a:defRPr sz="675"/>
            </a:lvl5pPr>
            <a:lvl6pPr marL="1714376" indent="0">
              <a:buNone/>
              <a:defRPr sz="675"/>
            </a:lvl6pPr>
            <a:lvl7pPr marL="2057251" indent="0">
              <a:buNone/>
              <a:defRPr sz="675"/>
            </a:lvl7pPr>
            <a:lvl8pPr marL="2400126" indent="0">
              <a:buNone/>
              <a:defRPr sz="675"/>
            </a:lvl8pPr>
            <a:lvl9pPr marL="2743001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430-4784-4C9F-9A4F-690931D4B513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3AC4-FB2D-4956-8448-DA69746C8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841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770" y="3169920"/>
            <a:ext cx="5966460" cy="58775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430-4784-4C9F-9A4F-690931D4B513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3AC4-FB2D-4956-8448-DA69746C8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682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216247"/>
            <a:ext cx="6858000" cy="268975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54942" y="1079267"/>
            <a:ext cx="1157288" cy="61369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771" y="1077737"/>
            <a:ext cx="4708526" cy="61385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1632" y="550337"/>
            <a:ext cx="1637348" cy="527403"/>
          </a:xfrm>
        </p:spPr>
        <p:txBody>
          <a:bodyPr/>
          <a:lstStyle>
            <a:lvl1pPr algn="r">
              <a:defRPr/>
            </a:lvl1pPr>
          </a:lstStyle>
          <a:p>
            <a:fld id="{E58F5430-4784-4C9F-9A4F-690931D4B513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770" y="550337"/>
            <a:ext cx="3622992" cy="52740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11850" y="550337"/>
            <a:ext cx="500381" cy="527403"/>
          </a:xfrm>
        </p:spPr>
        <p:txBody>
          <a:bodyPr/>
          <a:lstStyle/>
          <a:p>
            <a:fld id="{10643AC4-FB2D-4956-8448-DA69746C8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887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430-4784-4C9F-9A4F-690931D4B513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3AC4-FB2D-4956-8448-DA69746C8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71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216247"/>
            <a:ext cx="6858000" cy="268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088441"/>
            <a:ext cx="5966460" cy="4047239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71" y="5260273"/>
            <a:ext cx="5966461" cy="1955971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1632" y="550337"/>
            <a:ext cx="1637348" cy="527403"/>
          </a:xfrm>
        </p:spPr>
        <p:txBody>
          <a:bodyPr/>
          <a:lstStyle>
            <a:lvl1pPr algn="r">
              <a:defRPr/>
            </a:lvl1pPr>
          </a:lstStyle>
          <a:p>
            <a:fld id="{E58F5430-4784-4C9F-9A4F-690931D4B513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770" y="550337"/>
            <a:ext cx="3622992" cy="52740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11850" y="550337"/>
            <a:ext cx="500380" cy="527403"/>
          </a:xfrm>
        </p:spPr>
        <p:txBody>
          <a:bodyPr/>
          <a:lstStyle/>
          <a:p>
            <a:fld id="{10643AC4-FB2D-4956-8448-DA69746C8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452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771" y="3169920"/>
            <a:ext cx="2932934" cy="587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575" y="3169920"/>
            <a:ext cx="2930655" cy="587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430-4784-4C9F-9A4F-690931D4B513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3AC4-FB2D-4956-8448-DA69746C8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309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776" y="1100669"/>
            <a:ext cx="4783455" cy="18711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960" y="3154383"/>
            <a:ext cx="2762744" cy="1190095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875" indent="0">
              <a:buNone/>
              <a:defRPr sz="1500" b="1"/>
            </a:lvl2pPr>
            <a:lvl3pPr marL="685750" indent="0">
              <a:buNone/>
              <a:defRPr sz="1350" b="1"/>
            </a:lvl3pPr>
            <a:lvl4pPr marL="1028625" indent="0">
              <a:buNone/>
              <a:defRPr sz="1200" b="1"/>
            </a:lvl4pPr>
            <a:lvl5pPr marL="1371500" indent="0">
              <a:buNone/>
              <a:defRPr sz="1200" b="1"/>
            </a:lvl5pPr>
            <a:lvl6pPr marL="1714376" indent="0">
              <a:buNone/>
              <a:defRPr sz="1200" b="1"/>
            </a:lvl6pPr>
            <a:lvl7pPr marL="2057251" indent="0">
              <a:buNone/>
              <a:defRPr sz="1200" b="1"/>
            </a:lvl7pPr>
            <a:lvl8pPr marL="2400126" indent="0">
              <a:buNone/>
              <a:defRPr sz="1200" b="1"/>
            </a:lvl8pPr>
            <a:lvl9pPr marL="274300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" y="4524966"/>
            <a:ext cx="2932934" cy="45225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1764" y="3154383"/>
            <a:ext cx="2760466" cy="1190095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875" indent="0">
              <a:buNone/>
              <a:defRPr sz="1500" b="1"/>
            </a:lvl2pPr>
            <a:lvl3pPr marL="685750" indent="0">
              <a:buNone/>
              <a:defRPr sz="1350" b="1"/>
            </a:lvl3pPr>
            <a:lvl4pPr marL="1028625" indent="0">
              <a:buNone/>
              <a:defRPr sz="1200" b="1"/>
            </a:lvl4pPr>
            <a:lvl5pPr marL="1371500" indent="0">
              <a:buNone/>
              <a:defRPr sz="1200" b="1"/>
            </a:lvl5pPr>
            <a:lvl6pPr marL="1714376" indent="0">
              <a:buNone/>
              <a:defRPr sz="1200" b="1"/>
            </a:lvl6pPr>
            <a:lvl7pPr marL="2057251" indent="0">
              <a:buNone/>
              <a:defRPr sz="1200" b="1"/>
            </a:lvl7pPr>
            <a:lvl8pPr marL="2400126" indent="0">
              <a:buNone/>
              <a:defRPr sz="1200" b="1"/>
            </a:lvl8pPr>
            <a:lvl9pPr marL="274300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574" y="4524966"/>
            <a:ext cx="2930656" cy="45225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430-4784-4C9F-9A4F-690931D4B513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3AC4-FB2D-4956-8448-DA69746C8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83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430-4784-4C9F-9A4F-690931D4B513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3AC4-FB2D-4956-8448-DA69746C8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98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430-4784-4C9F-9A4F-690931D4B513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3AC4-FB2D-4956-8448-DA69746C8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1" y="2201333"/>
            <a:ext cx="2314575" cy="23114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0" y="1078655"/>
            <a:ext cx="3497580" cy="7968827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1" y="4512735"/>
            <a:ext cx="2314575" cy="4534747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50" indent="0">
              <a:buNone/>
              <a:defRPr sz="900"/>
            </a:lvl3pPr>
            <a:lvl4pPr marL="1028625" indent="0">
              <a:buNone/>
              <a:defRPr sz="750"/>
            </a:lvl4pPr>
            <a:lvl5pPr marL="1371500" indent="0">
              <a:buNone/>
              <a:defRPr sz="750"/>
            </a:lvl5pPr>
            <a:lvl6pPr marL="1714376" indent="0">
              <a:buNone/>
              <a:defRPr sz="750"/>
            </a:lvl6pPr>
            <a:lvl7pPr marL="2057251" indent="0">
              <a:buNone/>
              <a:defRPr sz="750"/>
            </a:lvl7pPr>
            <a:lvl8pPr marL="2400126" indent="0">
              <a:buNone/>
              <a:defRPr sz="750"/>
            </a:lvl8pPr>
            <a:lvl9pPr marL="2743001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430-4784-4C9F-9A4F-690931D4B513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3AC4-FB2D-4956-8448-DA69746C8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693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2201333"/>
            <a:ext cx="3056798" cy="23114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8143" y="1085129"/>
            <a:ext cx="2755676" cy="796235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50" indent="0">
              <a:buNone/>
              <a:defRPr sz="1800"/>
            </a:lvl3pPr>
            <a:lvl4pPr marL="1028625" indent="0">
              <a:buNone/>
              <a:defRPr sz="1500"/>
            </a:lvl4pPr>
            <a:lvl5pPr marL="1371500" indent="0">
              <a:buNone/>
              <a:defRPr sz="1500"/>
            </a:lvl5pPr>
            <a:lvl6pPr marL="1714376" indent="0">
              <a:buNone/>
              <a:defRPr sz="1500"/>
            </a:lvl6pPr>
            <a:lvl7pPr marL="2057251" indent="0">
              <a:buNone/>
              <a:defRPr sz="1500"/>
            </a:lvl7pPr>
            <a:lvl8pPr marL="2400126" indent="0">
              <a:buNone/>
              <a:defRPr sz="1500"/>
            </a:lvl8pPr>
            <a:lvl9pPr marL="2743001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4512735"/>
            <a:ext cx="3056798" cy="4534747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50" indent="0">
              <a:buNone/>
              <a:defRPr sz="900"/>
            </a:lvl3pPr>
            <a:lvl4pPr marL="1028625" indent="0">
              <a:buNone/>
              <a:defRPr sz="750"/>
            </a:lvl4pPr>
            <a:lvl5pPr marL="1371500" indent="0">
              <a:buNone/>
              <a:defRPr sz="750"/>
            </a:lvl5pPr>
            <a:lvl6pPr marL="1714376" indent="0">
              <a:buNone/>
              <a:defRPr sz="750"/>
            </a:lvl6pPr>
            <a:lvl7pPr marL="2057251" indent="0">
              <a:buNone/>
              <a:defRPr sz="750"/>
            </a:lvl7pPr>
            <a:lvl8pPr marL="2400126" indent="0">
              <a:buNone/>
              <a:defRPr sz="750"/>
            </a:lvl8pPr>
            <a:lvl9pPr marL="2743001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5430-4784-4C9F-9A4F-690931D4B513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3AC4-FB2D-4956-8448-DA69746C8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507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15615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8776" y="1104096"/>
            <a:ext cx="4783455" cy="1867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70" y="3169920"/>
            <a:ext cx="5966460" cy="5877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9172" y="9181399"/>
            <a:ext cx="160305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F5430-4784-4C9F-9A4F-690931D4B513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771" y="9180669"/>
            <a:ext cx="4260533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29188" y="550337"/>
            <a:ext cx="1483043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3AC4-FB2D-4956-8448-DA69746C8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90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</p:sldLayoutIdLst>
  <p:txStyles>
    <p:titleStyle>
      <a:lvl1pPr algn="r" defTabSz="68575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5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8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3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8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13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8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63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8" indent="-171438" algn="l" defTabSz="6857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6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51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6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01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124000"/>
                    </a14:imgEffect>
                    <a14:imgEffect>
                      <a14:brightnessContrast bright="-12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7403" y="1558636"/>
            <a:ext cx="5513942" cy="1039091"/>
          </a:xfrm>
          <a:noFill/>
          <a:effectLst>
            <a:glow rad="1651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>
            <a:bevelT/>
            <a:extrusionClr>
              <a:schemeClr val="accent4"/>
            </a:extrusionClr>
          </a:sp3d>
        </p:spPr>
        <p:txBody>
          <a:bodyPr>
            <a:normAutofit/>
            <a:sp3d extrusionH="57150" contourW="12700">
              <a:bevelT w="57150" h="38100" prst="artDeco"/>
              <a:extrusionClr>
                <a:srgbClr val="00B0F0"/>
              </a:extrusionClr>
              <a:contourClr>
                <a:srgbClr val="0070C0"/>
              </a:contourClr>
            </a:sp3d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rgbClr val="7030A0"/>
                  </a:outerShdw>
                </a:effectLst>
              </a:rPr>
              <a:t>МОЯ         СЕМЬЯ</a:t>
            </a:r>
            <a:endParaRPr lang="ru-RU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50800" dir="5400000" algn="ctr" rotWithShape="0">
                  <a:srgbClr val="7030A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374" y="136187"/>
            <a:ext cx="6284069" cy="719847"/>
          </a:xfrm>
          <a:effectLst>
            <a:glow rad="127000">
              <a:schemeClr val="bg1"/>
            </a:glow>
          </a:effectLst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Муниципальное образовательное бюджетное учреждение</a:t>
            </a:r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Рассветская</a:t>
            </a:r>
            <a:r>
              <a:rPr lang="ru-RU" dirty="0" smtClean="0"/>
              <a:t> средняя общеобразовательная школа имени </a:t>
            </a:r>
          </a:p>
          <a:p>
            <a:pPr algn="ctr"/>
            <a:r>
              <a:rPr lang="ru-RU" dirty="0" smtClean="0"/>
              <a:t>В.В. Лапина»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67403" y="5421681"/>
            <a:ext cx="5993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Выполнил: ученик 1 класса А</a:t>
            </a:r>
          </a:p>
          <a:p>
            <a:pPr algn="r"/>
            <a:r>
              <a:rPr lang="ru-RU" dirty="0"/>
              <a:t>               </a:t>
            </a:r>
            <a:r>
              <a:rPr lang="ru-RU" b="1" i="1" smtClean="0"/>
              <a:t>Лапин Александр</a:t>
            </a:r>
            <a:endParaRPr lang="ru-RU" b="1" i="1" dirty="0"/>
          </a:p>
          <a:p>
            <a:pPr algn="r"/>
            <a:r>
              <a:rPr lang="ru-RU" dirty="0"/>
              <a:t>Руководитель: учитель начальных классов</a:t>
            </a:r>
          </a:p>
          <a:p>
            <a:pPr algn="r"/>
            <a:r>
              <a:rPr lang="ru-RU" b="1" i="1" dirty="0"/>
              <a:t>Ларина Светлана Георгиевна</a:t>
            </a:r>
          </a:p>
          <a:p>
            <a:pPr algn="r"/>
            <a:r>
              <a:rPr lang="ru-RU" dirty="0" smtClean="0"/>
              <a:t>Помощники: родители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45532" y="9124545"/>
            <a:ext cx="360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п. Рассвет, Ленинский район</a:t>
            </a:r>
          </a:p>
        </p:txBody>
      </p:sp>
    </p:spTree>
    <p:extLst>
      <p:ext uri="{BB962C8B-B14F-4D97-AF65-F5344CB8AC3E}">
        <p14:creationId xmlns:p14="http://schemas.microsoft.com/office/powerpoint/2010/main" xmlns="" val="3921563877"/>
      </p:ext>
    </p:extLst>
  </p:cSld>
  <p:clrMapOvr>
    <a:masterClrMapping/>
  </p:clrMapOvr>
  <p:transition spd="med" advTm="4366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0579" y="2006456"/>
            <a:ext cx="6005945" cy="79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sz="1400" dirty="0" smtClean="0"/>
              <a:t>О </a:t>
            </a:r>
            <a:r>
              <a:rPr lang="ru-RU" sz="1400" dirty="0"/>
              <a:t>семье написаны сказки, рассказы, стихи. Создано много пословиц и поговорок.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98997" y="0"/>
            <a:ext cx="5249111" cy="823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579" y="1537854"/>
            <a:ext cx="5627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Пословицы о семье.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580" y="2721279"/>
            <a:ext cx="5627528" cy="1990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 smtClean="0"/>
              <a:t>Не </a:t>
            </a:r>
            <a:r>
              <a:rPr lang="ru-RU" sz="1400" dirty="0"/>
              <a:t>нужен клад, когда в семье лад.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/>
              <a:t>Один в поле, не воин</a:t>
            </a:r>
            <a:r>
              <a:rPr lang="ru-RU" sz="14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/>
              <a:t>В родной семье и каша гуще</a:t>
            </a:r>
            <a:r>
              <a:rPr lang="ru-RU" sz="14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/>
              <a:t>В хороший семье хорошие дети </a:t>
            </a:r>
            <a:r>
              <a:rPr lang="ru-RU" sz="1400" dirty="0" smtClean="0"/>
              <a:t>растут</a:t>
            </a:r>
            <a:r>
              <a:rPr lang="en-US" sz="1400" dirty="0"/>
              <a:t>.</a:t>
            </a:r>
            <a:r>
              <a:rPr lang="ru-RU" sz="1400" dirty="0" smtClean="0"/>
              <a:t> 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dirty="0"/>
              <a:t>. </a:t>
            </a:r>
            <a:r>
              <a:rPr lang="ru-RU" sz="1400" dirty="0">
                <a:solidFill>
                  <a:srgbClr val="FF0000"/>
                </a:solidFill>
              </a:rPr>
              <a:t>Когда семья вместе, так и душа на месте</a:t>
            </a:r>
            <a:r>
              <a:rPr lang="ru-RU" sz="1400" dirty="0" smtClean="0"/>
              <a:t>.</a:t>
            </a:r>
            <a:r>
              <a:rPr lang="en-US" sz="1400" dirty="0" smtClean="0"/>
              <a:t> </a:t>
            </a:r>
            <a:r>
              <a:rPr lang="ru-RU" sz="1400" dirty="0" smtClean="0"/>
              <a:t> 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dirty="0" smtClean="0"/>
              <a:t> Мне больше всего нравится эта пословица.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1421766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98997" y="0"/>
            <a:ext cx="5249111" cy="823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255" y="823031"/>
            <a:ext cx="6081853" cy="3693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6. Традиции нашей семьи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073" y="1295830"/>
            <a:ext cx="6047509" cy="14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sz="1400" dirty="0" smtClean="0"/>
              <a:t>В нашей семье как и во многих  других семьях есть свои традиции. Каждое лето мы отправляемся на небольшой кусочек земли-дачу.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Там у нас свой «мирок», свои «питомцы».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74073" y="4862945"/>
            <a:ext cx="604750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	</a:t>
            </a:r>
            <a:r>
              <a:rPr lang="ru-RU" sz="1400" dirty="0" smtClean="0"/>
              <a:t>Все </a:t>
            </a:r>
            <a:r>
              <a:rPr lang="ru-RU" sz="1400" dirty="0"/>
              <a:t>праздники мы отмечаем всегда всей семьей, накрываем стол, дарим подарки</a:t>
            </a:r>
            <a:r>
              <a:rPr lang="ru-RU" sz="1400" dirty="0" smtClean="0"/>
              <a:t>.</a:t>
            </a:r>
            <a:r>
              <a:rPr lang="en-US" sz="1400" dirty="0" smtClean="0"/>
              <a:t> </a:t>
            </a:r>
            <a:r>
              <a:rPr lang="ru-RU" sz="1400" dirty="0"/>
              <a:t>К нам в гости часто приезжают наши родственники и друзья.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3782" y="6671206"/>
            <a:ext cx="4925291" cy="28082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838400" y="2855686"/>
            <a:ext cx="2826327" cy="2473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535" y="2919568"/>
            <a:ext cx="2556164" cy="21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1072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98997" y="0"/>
            <a:ext cx="5249111" cy="8230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636" y="5537587"/>
            <a:ext cx="5265018" cy="3855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2343" y="998218"/>
            <a:ext cx="4301836" cy="436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18834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98997" y="0"/>
            <a:ext cx="5249111" cy="823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670" y="1413164"/>
            <a:ext cx="6213763" cy="3693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Рисунок «Моя семья»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45474" y="2003297"/>
            <a:ext cx="6584959" cy="102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/>
              <a:t>Это мое художественное творение.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/>
              <a:t>Название - Моя нарисованная семья.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/>
              <a:t>Начинающий художник – Лапин Александр.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861005" y="2835284"/>
            <a:ext cx="5216239" cy="59049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244471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98997" y="0"/>
            <a:ext cx="5249111" cy="823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418" y="997527"/>
            <a:ext cx="5964382" cy="3693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Стих о семье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363" y="1787236"/>
            <a:ext cx="5673437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свете всех важней она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пойти ее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купить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 магазине заменить.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друга любят, берегут,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ни за что не предадут!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мама, папа и конечно я,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мы называемся семья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>
              <a:lnSpc>
                <a:spcPct val="150000"/>
              </a:lnSpc>
            </a:pPr>
            <a:endParaRPr lang="ru-RU" sz="1400" dirty="0"/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Моя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для меня самая хорошая. Папа добрый и справедливый.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заботливая и ласковая. Бабули и дедуля лучшие в мире. Я всех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люблю потому, что семья – это главное для всех людей!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7557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98997" y="0"/>
            <a:ext cx="5249111" cy="823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600199"/>
            <a:ext cx="5943600" cy="6463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Вывод</a:t>
            </a:r>
          </a:p>
          <a:p>
            <a:pPr algn="ctr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94560"/>
            <a:ext cx="625532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sz="1400" dirty="0" smtClean="0"/>
              <a:t>Я понял, что семья – это очень важно для каждого человека.  Если даже рядом нет родителей, они все равно меня любят. </a:t>
            </a:r>
          </a:p>
          <a:p>
            <a:pPr algn="just">
              <a:lnSpc>
                <a:spcPct val="150000"/>
              </a:lnSpc>
            </a:pPr>
            <a:r>
              <a:rPr lang="ru-RU" sz="1400" dirty="0"/>
              <a:t>	</a:t>
            </a:r>
            <a:r>
              <a:rPr lang="ru-RU" sz="1400" dirty="0" smtClean="0"/>
              <a:t>Узнал, какие традиции есть в моей семье. Узнал происхождение своей фамилии.</a:t>
            </a:r>
          </a:p>
          <a:p>
            <a:pPr algn="just">
              <a:lnSpc>
                <a:spcPct val="150000"/>
              </a:lnSpc>
            </a:pPr>
            <a:r>
              <a:rPr lang="ru-RU" sz="1400" dirty="0"/>
              <a:t>	</a:t>
            </a:r>
            <a:r>
              <a:rPr lang="ru-RU" sz="1400" dirty="0" smtClean="0"/>
              <a:t>Понял, что надо с уважением относиться к старшим и заботиться друг о друге.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9681043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123" y="1303507"/>
            <a:ext cx="5595107" cy="81712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ctr" rotWithShape="0">
                    <a:schemeClr val="accent4">
                      <a:lumMod val="75000"/>
                      <a:alpha val="43000"/>
                    </a:schemeClr>
                  </a:outerShdw>
                </a:effectLst>
              </a:rPr>
              <a:t>П л а н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5400000" algn="ctr" rotWithShape="0">
                  <a:schemeClr val="accent4">
                    <a:lumMod val="75000"/>
                    <a:alpha val="43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98997" y="0"/>
            <a:ext cx="5249111" cy="823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7124" y="2373549"/>
            <a:ext cx="5430984" cy="594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75" indent="-342875">
              <a:lnSpc>
                <a:spcPct val="150000"/>
              </a:lnSpc>
              <a:buAutoNum type="arabicPeriod"/>
            </a:pPr>
            <a:r>
              <a:rPr lang="ru-RU" sz="1400" dirty="0"/>
              <a:t>Введение</a:t>
            </a:r>
            <a:r>
              <a:rPr lang="ru-RU" sz="1400" dirty="0" smtClean="0"/>
              <a:t>……………………………………..3</a:t>
            </a:r>
            <a:endParaRPr lang="ru-RU" sz="1400" dirty="0"/>
          </a:p>
          <a:p>
            <a:pPr marL="342875" indent="-342875">
              <a:lnSpc>
                <a:spcPct val="150000"/>
              </a:lnSpc>
              <a:buAutoNum type="arabicPeriod"/>
            </a:pPr>
            <a:endParaRPr lang="ru-RU" sz="1400" dirty="0"/>
          </a:p>
          <a:p>
            <a:pPr marL="342875" indent="-342875">
              <a:lnSpc>
                <a:spcPct val="150000"/>
              </a:lnSpc>
              <a:buAutoNum type="arabicPeriod"/>
            </a:pPr>
            <a:r>
              <a:rPr lang="ru-RU" sz="1400" dirty="0"/>
              <a:t>Что означает моя </a:t>
            </a:r>
            <a:r>
              <a:rPr lang="ru-RU" sz="1400" dirty="0" smtClean="0"/>
              <a:t>фамилия и откуда      она произошла…………………..…………4</a:t>
            </a:r>
            <a:endParaRPr lang="ru-RU" sz="1400" dirty="0"/>
          </a:p>
          <a:p>
            <a:pPr marL="342875" indent="-342875">
              <a:lnSpc>
                <a:spcPct val="150000"/>
              </a:lnSpc>
              <a:buAutoNum type="arabicPeriod"/>
            </a:pPr>
            <a:endParaRPr lang="ru-RU" sz="1400" dirty="0"/>
          </a:p>
          <a:p>
            <a:pPr marL="342875" indent="-342875">
              <a:lnSpc>
                <a:spcPct val="150000"/>
              </a:lnSpc>
              <a:buAutoNum type="arabicPeriod"/>
            </a:pPr>
            <a:r>
              <a:rPr lang="ru-RU" sz="1400" dirty="0"/>
              <a:t>Семейное дерево</a:t>
            </a:r>
            <a:r>
              <a:rPr lang="ru-RU" sz="1400" dirty="0" smtClean="0"/>
              <a:t>…………………………5</a:t>
            </a:r>
            <a:endParaRPr lang="ru-RU" sz="1400" dirty="0"/>
          </a:p>
          <a:p>
            <a:pPr marL="342875" indent="-342875">
              <a:lnSpc>
                <a:spcPct val="150000"/>
              </a:lnSpc>
              <a:buAutoNum type="arabicPeriod"/>
            </a:pPr>
            <a:endParaRPr lang="ru-RU" sz="1400" dirty="0"/>
          </a:p>
          <a:p>
            <a:pPr marL="342875" indent="-342875">
              <a:lnSpc>
                <a:spcPct val="150000"/>
              </a:lnSpc>
              <a:buAutoNum type="arabicPeriod"/>
            </a:pPr>
            <a:r>
              <a:rPr lang="ru-RU" sz="1400" dirty="0"/>
              <a:t>Рассказ о членах семьи</a:t>
            </a:r>
            <a:r>
              <a:rPr lang="ru-RU" sz="1400" dirty="0" smtClean="0"/>
              <a:t>…………………6</a:t>
            </a:r>
            <a:endParaRPr lang="ru-RU" sz="1400" dirty="0"/>
          </a:p>
          <a:p>
            <a:pPr marL="342875" indent="-342875">
              <a:lnSpc>
                <a:spcPct val="150000"/>
              </a:lnSpc>
              <a:buAutoNum type="arabicPeriod"/>
            </a:pPr>
            <a:endParaRPr lang="ru-RU" sz="1400" dirty="0"/>
          </a:p>
          <a:p>
            <a:pPr marL="342875" indent="-342875">
              <a:lnSpc>
                <a:spcPct val="150000"/>
              </a:lnSpc>
              <a:buAutoNum type="arabicPeriod"/>
            </a:pPr>
            <a:r>
              <a:rPr lang="ru-RU" sz="1400" dirty="0"/>
              <a:t>Пословицы о семье</a:t>
            </a:r>
            <a:r>
              <a:rPr lang="ru-RU" sz="1400" dirty="0" smtClean="0"/>
              <a:t>……………………….10</a:t>
            </a:r>
            <a:endParaRPr lang="ru-RU" sz="1400" dirty="0"/>
          </a:p>
          <a:p>
            <a:pPr marL="342875" indent="-342875">
              <a:lnSpc>
                <a:spcPct val="150000"/>
              </a:lnSpc>
              <a:buAutoNum type="arabicPeriod"/>
            </a:pPr>
            <a:endParaRPr lang="ru-RU" sz="1400" dirty="0"/>
          </a:p>
          <a:p>
            <a:pPr marL="342875" indent="-342875">
              <a:lnSpc>
                <a:spcPct val="150000"/>
              </a:lnSpc>
              <a:buAutoNum type="arabicPeriod"/>
            </a:pPr>
            <a:r>
              <a:rPr lang="ru-RU" sz="1400" dirty="0"/>
              <a:t>Традиции нашей семьи</a:t>
            </a:r>
            <a:r>
              <a:rPr lang="ru-RU" sz="1400" dirty="0" smtClean="0"/>
              <a:t>………………….11</a:t>
            </a:r>
            <a:endParaRPr lang="ru-RU" sz="1400" dirty="0"/>
          </a:p>
          <a:p>
            <a:pPr marL="342875" indent="-342875">
              <a:lnSpc>
                <a:spcPct val="150000"/>
              </a:lnSpc>
              <a:buAutoNum type="arabicPeriod"/>
            </a:pPr>
            <a:endParaRPr lang="ru-RU" sz="1400" dirty="0"/>
          </a:p>
          <a:p>
            <a:pPr marL="342875" indent="-342875">
              <a:lnSpc>
                <a:spcPct val="150000"/>
              </a:lnSpc>
              <a:buAutoNum type="arabicPeriod"/>
            </a:pPr>
            <a:r>
              <a:rPr lang="ru-RU" sz="1400" dirty="0"/>
              <a:t>Рисунок «Моя семья</a:t>
            </a:r>
            <a:r>
              <a:rPr lang="ru-RU" sz="1400" dirty="0" smtClean="0"/>
              <a:t>»………………………13</a:t>
            </a:r>
            <a:endParaRPr lang="ru-RU" sz="1400" dirty="0"/>
          </a:p>
          <a:p>
            <a:pPr marL="342875" indent="-342875">
              <a:lnSpc>
                <a:spcPct val="150000"/>
              </a:lnSpc>
              <a:buAutoNum type="arabicPeriod"/>
            </a:pPr>
            <a:endParaRPr lang="ru-RU" sz="1400" dirty="0"/>
          </a:p>
          <a:p>
            <a:pPr marL="342875" indent="-342875">
              <a:lnSpc>
                <a:spcPct val="150000"/>
              </a:lnSpc>
              <a:buAutoNum type="arabicPeriod"/>
            </a:pPr>
            <a:r>
              <a:rPr lang="ru-RU" sz="1400" dirty="0"/>
              <a:t>Стих о семье</a:t>
            </a:r>
            <a:r>
              <a:rPr lang="ru-RU" sz="1400" dirty="0" smtClean="0"/>
              <a:t>…………………………………14</a:t>
            </a:r>
            <a:endParaRPr lang="ru-RU" sz="1400" dirty="0"/>
          </a:p>
          <a:p>
            <a:pPr marL="342875" indent="-342875">
              <a:lnSpc>
                <a:spcPct val="150000"/>
              </a:lnSpc>
              <a:buAutoNum type="arabicPeriod"/>
            </a:pPr>
            <a:endParaRPr lang="ru-RU" sz="1400" dirty="0"/>
          </a:p>
          <a:p>
            <a:pPr marL="342875" indent="-342875">
              <a:lnSpc>
                <a:spcPct val="150000"/>
              </a:lnSpc>
              <a:buAutoNum type="arabicPeriod"/>
            </a:pPr>
            <a:r>
              <a:rPr lang="ru-RU" sz="1400" dirty="0"/>
              <a:t>Вывод</a:t>
            </a:r>
            <a:r>
              <a:rPr lang="ru-RU" sz="1400" dirty="0" smtClean="0"/>
              <a:t>……………</a:t>
            </a:r>
            <a:r>
              <a:rPr lang="ru-RU" dirty="0" smtClean="0"/>
              <a:t>……………………………..15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0807303"/>
      </p:ext>
    </p:extLst>
  </p:cSld>
  <p:clrMapOvr>
    <a:masterClrMapping/>
  </p:clrMapOvr>
  <p:transition spd="med" advTm="1982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98997" y="0"/>
            <a:ext cx="5249111" cy="823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425" y="823031"/>
            <a:ext cx="6279206" cy="820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Введение</a:t>
            </a:r>
          </a:p>
          <a:p>
            <a:pPr algn="just">
              <a:lnSpc>
                <a:spcPct val="150000"/>
              </a:lnSpc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проект о том, что объединяет всех нас - все о семье. У каждого человека есть своя семья, свой дом. И где бы ни были, мы всегда помним о нем, он притягивает нас своим теплом. Дом – это не только крыша над головой, это твоя семья и близкие тебе люди: родители, сестры, братья, дедушки, бабушки.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Актуальность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Переступая порог школы, ребенку легче, если он чувствует поддержку своей семьи. </a:t>
            </a:r>
          </a:p>
          <a:p>
            <a:pPr algn="just">
              <a:lnSpc>
                <a:spcPct val="150000"/>
              </a:lnSpc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Цель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осознать роль семьи в жизни человека, изучить историю своей семьи (родословную), род занятий членов семьи, понять свою роль в этой семье.</a:t>
            </a:r>
          </a:p>
          <a:p>
            <a:pPr algn="just">
              <a:lnSpc>
                <a:spcPct val="150000"/>
              </a:lnSpc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собирать материал по теме.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речь через использование выразительных средств языка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чувства любви к своей семье и гордости за нее.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чувства уважения к старшим и заботы друг от друге.</a:t>
            </a:r>
          </a:p>
          <a:p>
            <a:pPr lvl="1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работы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беседы с членами семьи, поиск информации в интернете, собственные размышления.</a:t>
            </a:r>
          </a:p>
          <a:p>
            <a:pPr lvl="1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составления проекта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октябрь 2014 г.</a:t>
            </a:r>
          </a:p>
          <a:p>
            <a:pPr lvl="1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моя семья</a:t>
            </a:r>
          </a:p>
          <a:p>
            <a:pPr lvl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</a:t>
            </a:r>
          </a:p>
          <a:p>
            <a:pPr lvl="1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566903"/>
      </p:ext>
    </p:extLst>
  </p:cSld>
  <p:clrMapOvr>
    <a:masterClrMapping/>
  </p:clrMapOvr>
  <p:transition spd="med" advTm="2565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18452" y="0"/>
            <a:ext cx="5249111" cy="823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2569" y="1478603"/>
            <a:ext cx="5797685" cy="2585323"/>
          </a:xfrm>
          <a:prstGeom prst="rect">
            <a:avLst/>
          </a:prstGeom>
          <a:blipFill>
            <a:blip r:embed="rId5" cstate="email"/>
            <a:tile tx="0" ty="0" sx="100000" sy="100000" flip="none" algn="tl"/>
          </a:blip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unrise" dir="t"/>
            </a:scene3d>
          </a:bodyPr>
          <a:lstStyle/>
          <a:p>
            <a:pPr algn="ctr"/>
            <a:r>
              <a:rPr lang="ru-RU" dirty="0" smtClean="0"/>
              <a:t>2. </a:t>
            </a:r>
            <a:r>
              <a:rPr lang="ru-RU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Что означает моя фамилия и откуда она произошла. </a:t>
            </a:r>
          </a:p>
          <a:p>
            <a:pPr algn="ctr"/>
            <a:endParaRPr lang="ru-RU" dirty="0" smtClean="0">
              <a:ln w="0"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одной из версий, фамилия Лапин происходит от прозвища Лапа. Так могли прозвать человека с большими, сильными руками, в просторечии лапами. Возможно, что фамилия связана с глаголами  хватать, мять. В этом случае Лапой могли прозвать проказника и шалуна.</a:t>
            </a:r>
          </a:p>
          <a:p>
            <a:r>
              <a:rPr lang="ru-RU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</a:t>
            </a:r>
            <a:endParaRPr lang="ru-RU" dirty="0">
              <a:ln w="0">
                <a:solidFill>
                  <a:schemeClr val="tx1"/>
                </a:solidFill>
              </a:ln>
              <a:noFill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452" y="5086771"/>
            <a:ext cx="5051608" cy="377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5982590"/>
      </p:ext>
    </p:extLst>
  </p:cSld>
  <p:clrMapOvr>
    <a:masterClrMapping/>
  </p:clrMapOvr>
  <p:transition spd="med" advTm="127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51952" y="1278084"/>
            <a:ext cx="6795655" cy="5611090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7179" y="78589"/>
            <a:ext cx="650443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Семейное дерево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1206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98997" y="0"/>
            <a:ext cx="5249111" cy="823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0741" y="1050587"/>
            <a:ext cx="6527260" cy="364715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4. Рассказ о членах моей семьи</a:t>
            </a:r>
          </a:p>
          <a:p>
            <a:pPr algn="ctr"/>
            <a:endParaRPr lang="ru-RU" dirty="0">
              <a:ln>
                <a:solidFill>
                  <a:schemeClr val="tx1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мама, папа, дети, бабушки и дедушки. Моя</a:t>
            </a:r>
          </a:p>
          <a:p>
            <a:pPr algn="ctr">
              <a:lnSpc>
                <a:spcPct val="15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семья состоит из папы, мамы и меня.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250" y="3178918"/>
            <a:ext cx="5958193" cy="43892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53064027"/>
      </p:ext>
    </p:extLst>
  </p:cSld>
  <p:clrMapOvr>
    <a:masterClrMapping/>
  </p:clrMapOvr>
  <p:transition spd="med" advTm="5205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98997" y="0"/>
            <a:ext cx="5249111" cy="823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009" y="1070043"/>
            <a:ext cx="6498076" cy="11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папа   занимается спецтехникой (экскаваторами-погрузчиками). Смотрит, что бы они не ломались и всегда могли выполнить свой заказ. Летом папа часто берет меня с собой и я ему помогаю. Это очень интересно.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62" y="4160095"/>
            <a:ext cx="64980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endParaRPr lang="en-US" dirty="0" smtClean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мама – бухгалтер в крупной строительной компании, которая строит мосты и дороги.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2813" y="6349785"/>
            <a:ext cx="4861477" cy="29396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006144" y="2395064"/>
            <a:ext cx="3366656" cy="311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42427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98997" y="0"/>
            <a:ext cx="5249111" cy="823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522" y="1459149"/>
            <a:ext cx="6070059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очень рад, что у меня есть мои бабушки и дедушка.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009" y="2381250"/>
            <a:ext cx="4163438" cy="3139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13634" y="2381250"/>
            <a:ext cx="2144947" cy="27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бабушка Надя работает медсестрой в больнице и помогает людям когда они болеют .                                            Дедушка Леша работает в ЖКХ и смотрит, что бы в домах всегда была вода и свет.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4927" y="5796341"/>
            <a:ext cx="3401808" cy="38464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009" y="5964382"/>
            <a:ext cx="2674664" cy="13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Валя работает продавцом в магазине продуктов. Она у меня очень добрая.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3695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98997" y="0"/>
            <a:ext cx="5249111" cy="823031"/>
          </a:xfrm>
          <a:prstGeom prst="rect">
            <a:avLst/>
          </a:prstGeom>
        </p:spPr>
      </p:pic>
      <p:pic>
        <p:nvPicPr>
          <p:cNvPr id="5" name="Рисунок 4" descr="http://uld13.mycdn.me/image?id=482192425689&amp;bid=482192889049&amp;t=0&amp;plc=WEB&amp;tkn=Sxr7HOzycghCdRJNtcMGZSp3uhk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770" y="1853293"/>
            <a:ext cx="2419350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45770" y="823031"/>
            <a:ext cx="6162848" cy="79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моя сестренка Анюта и моя крестная Оксана. Аня учится в пятом классе, мы с ней очень дружны и всегда помогаем друг другу.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1182" y="1853293"/>
            <a:ext cx="3387436" cy="11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же как и моя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крестная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люблю танцевать.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770" y="4987636"/>
            <a:ext cx="5802337" cy="906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>
              <a:lnSpc>
                <a:spcPct val="150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Еще у меня есть дядя Ваня. Все говорят, что я на него очень похож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5120" y="5529643"/>
            <a:ext cx="3408218" cy="391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73900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752</TotalTime>
  <Words>324</Words>
  <Application>Microsoft Office PowerPoint</Application>
  <PresentationFormat>Лист A4 (210x297 мм)</PresentationFormat>
  <Paragraphs>113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След самолета</vt:lpstr>
      <vt:lpstr>МОЯ         СЕМЬЯ</vt:lpstr>
      <vt:lpstr>П л а н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Mom</cp:lastModifiedBy>
  <cp:revision>66</cp:revision>
  <dcterms:created xsi:type="dcterms:W3CDTF">2014-10-22T19:28:11Z</dcterms:created>
  <dcterms:modified xsi:type="dcterms:W3CDTF">2015-02-04T17:21:53Z</dcterms:modified>
</cp:coreProperties>
</file>