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8" r:id="rId20"/>
    <p:sldId id="277" r:id="rId21"/>
    <p:sldId id="276" r:id="rId22"/>
    <p:sldId id="275" r:id="rId23"/>
    <p:sldId id="274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C327921-5C22-45DA-BEA9-8647373E62F0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93DD9E2-30C2-4FCF-A3DA-E8D5B9CE81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327921-5C22-45DA-BEA9-8647373E62F0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3DD9E2-30C2-4FCF-A3DA-E8D5B9CE81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327921-5C22-45DA-BEA9-8647373E62F0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3DD9E2-30C2-4FCF-A3DA-E8D5B9CE81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327921-5C22-45DA-BEA9-8647373E62F0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3DD9E2-30C2-4FCF-A3DA-E8D5B9CE81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327921-5C22-45DA-BEA9-8647373E62F0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3DD9E2-30C2-4FCF-A3DA-E8D5B9CE81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327921-5C22-45DA-BEA9-8647373E62F0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3DD9E2-30C2-4FCF-A3DA-E8D5B9CE81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327921-5C22-45DA-BEA9-8647373E62F0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3DD9E2-30C2-4FCF-A3DA-E8D5B9CE81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327921-5C22-45DA-BEA9-8647373E62F0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3DD9E2-30C2-4FCF-A3DA-E8D5B9CE81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327921-5C22-45DA-BEA9-8647373E62F0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3DD9E2-30C2-4FCF-A3DA-E8D5B9CE81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C327921-5C22-45DA-BEA9-8647373E62F0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3DD9E2-30C2-4FCF-A3DA-E8D5B9CE81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C327921-5C22-45DA-BEA9-8647373E62F0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93DD9E2-30C2-4FCF-A3DA-E8D5B9CE81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C327921-5C22-45DA-BEA9-8647373E62F0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93DD9E2-30C2-4FCF-A3DA-E8D5B9CE81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gif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214686"/>
            <a:ext cx="7772400" cy="1829761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C00000"/>
                </a:solidFill>
              </a:rPr>
              <a:t/>
            </a:r>
            <a:br>
              <a:rPr lang="ru-RU" sz="8000" dirty="0" smtClean="0">
                <a:solidFill>
                  <a:srgbClr val="C00000"/>
                </a:solidFill>
              </a:rPr>
            </a:br>
            <a:r>
              <a:rPr lang="ru-RU" sz="7200" dirty="0" smtClean="0">
                <a:solidFill>
                  <a:srgbClr val="C00000"/>
                </a:solidFill>
              </a:rPr>
              <a:t>Наша «замысловатая» жизнь!!!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чел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214290"/>
            <a:ext cx="2043114" cy="2404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самостоятельность…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214422"/>
            <a:ext cx="3929090" cy="2946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SDC1306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57752" y="1285860"/>
            <a:ext cx="3881438" cy="2911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SDC1306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786050" y="3643314"/>
            <a:ext cx="3952876" cy="2964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самостоятельность…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6" name="Содержимое 5" descr="P151012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00034" y="1285860"/>
            <a:ext cx="3394472" cy="4525962"/>
          </a:xfrm>
        </p:spPr>
      </p:pic>
      <p:pic>
        <p:nvPicPr>
          <p:cNvPr id="7" name="Рисунок 6" descr="P151008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143372" y="1928802"/>
            <a:ext cx="4714876" cy="3536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самостоятельность…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8" name="Содержимое 7" descr="P151008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00034" y="1285860"/>
            <a:ext cx="3394472" cy="4525962"/>
          </a:xfrm>
        </p:spPr>
      </p:pic>
      <p:pic>
        <p:nvPicPr>
          <p:cNvPr id="9" name="Рисунок 8" descr="100_298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143372" y="1928802"/>
            <a:ext cx="4441510" cy="3331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здоровьесбережение…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6" name="Picture 4" descr="pic003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9" y="1214422"/>
            <a:ext cx="4286280" cy="3429024"/>
          </a:xfrm>
          <a:prstGeom prst="rect">
            <a:avLst/>
          </a:prstGeom>
          <a:noFill/>
        </p:spPr>
      </p:pic>
      <p:pic>
        <p:nvPicPr>
          <p:cNvPr id="10" name="Рисунок 9" descr="SDC1306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14942" y="1285860"/>
            <a:ext cx="3167058" cy="2375294"/>
          </a:xfrm>
          <a:prstGeom prst="rect">
            <a:avLst/>
          </a:prstGeom>
        </p:spPr>
      </p:pic>
      <p:pic>
        <p:nvPicPr>
          <p:cNvPr id="11" name="Рисунок 10" descr="SDC1306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86380" y="4071942"/>
            <a:ext cx="3238496" cy="2428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здоровьесбережение…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8" name="Содержимое 7" descr="100_261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71472" y="1428736"/>
            <a:ext cx="3835408" cy="2876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100_266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86314" y="1428736"/>
            <a:ext cx="3846193" cy="2884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100_269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928926" y="4071942"/>
            <a:ext cx="3441378" cy="2581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здоровьесбережение…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7" name="Содержимое 6" descr="100_306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28596" y="1357298"/>
            <a:ext cx="3445936" cy="2584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100_306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29124" y="1357298"/>
            <a:ext cx="3441378" cy="2581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100_306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0034" y="4071942"/>
            <a:ext cx="3357586" cy="2518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100_307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429124" y="4071942"/>
            <a:ext cx="3441378" cy="2581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здоровьесбережение…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9" name="Содержимое 8" descr="100_314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1285860"/>
            <a:ext cx="3394472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100_314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0" y="1285860"/>
            <a:ext cx="3322315" cy="2491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100_314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71999" y="4071942"/>
            <a:ext cx="3333773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здоровьесбережение…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7" name="Содержимое 6" descr="100_331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857752" y="1428736"/>
            <a:ext cx="3644907" cy="2733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100_328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596" y="1428737"/>
            <a:ext cx="3714776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100_332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643174" y="3714752"/>
            <a:ext cx="3524242" cy="2643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309068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Заповеди: </a:t>
            </a:r>
            <a:endParaRPr lang="en-US" dirty="0" smtClean="0">
              <a:solidFill>
                <a:srgbClr val="0070C0"/>
              </a:solidFill>
            </a:endParaRPr>
          </a:p>
          <a:p>
            <a:pPr marL="624078" indent="-514350">
              <a:buFont typeface="+mj-lt"/>
              <a:buAutoNum type="arabicPeriod"/>
            </a:pPr>
            <a:r>
              <a:rPr lang="ru-RU" dirty="0" smtClean="0">
                <a:solidFill>
                  <a:srgbClr val="0070C0"/>
                </a:solidFill>
              </a:rPr>
              <a:t>Главная заповедь: помоги, посоветуй, направь в нужное русло.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>
                <a:solidFill>
                  <a:srgbClr val="0070C0"/>
                </a:solidFill>
              </a:rPr>
              <a:t>Будь добрее к другим – будут добрее к тебе.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>
                <a:solidFill>
                  <a:srgbClr val="0070C0"/>
                </a:solidFill>
              </a:rPr>
              <a:t>Веди здоровый образ жизни, призывай  к этому других.</a:t>
            </a:r>
          </a:p>
          <a:p>
            <a:pPr>
              <a:buNone/>
            </a:pPr>
            <a:r>
              <a:rPr lang="ru-RU" dirty="0" smtClean="0"/>
              <a:t>	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воспитательная система…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чел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628" y="4286554"/>
            <a:ext cx="2076443" cy="2571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узел 3"/>
          <p:cNvSpPr/>
          <p:nvPr/>
        </p:nvSpPr>
        <p:spPr>
          <a:xfrm>
            <a:off x="1285852" y="285728"/>
            <a:ext cx="6072230" cy="6143668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Лбова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14744" y="1643050"/>
            <a:ext cx="1285884" cy="17145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3714744" y="285728"/>
            <a:ext cx="1285884" cy="1357322"/>
          </a:xfrm>
          <a:prstGeom prst="triangl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Мэр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00760" y="4071942"/>
            <a:ext cx="857256" cy="92869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882037" y="4152041"/>
            <a:ext cx="857256" cy="92869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500694" y="2143116"/>
            <a:ext cx="785818" cy="92869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285984" y="1928802"/>
            <a:ext cx="857256" cy="92869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6000760" y="3214686"/>
            <a:ext cx="857256" cy="857256"/>
          </a:xfrm>
          <a:prstGeom prst="triangl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1857356" y="3286124"/>
            <a:ext cx="857256" cy="857256"/>
          </a:xfrm>
          <a:prstGeom prst="triangl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5500694" y="1285860"/>
            <a:ext cx="785818" cy="857256"/>
          </a:xfrm>
          <a:prstGeom prst="triangle">
            <a:avLst>
              <a:gd name="adj" fmla="val 48383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2285984" y="1142984"/>
            <a:ext cx="857256" cy="819160"/>
          </a:xfrm>
          <a:prstGeom prst="triangl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714612" y="3857628"/>
            <a:ext cx="332334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Город 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Меркурий</a:t>
            </a:r>
            <a:endParaRPr lang="ru-RU" sz="5400" b="1" cap="none" spc="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8" name="Рисунок 27" descr="1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714744" y="1643050"/>
            <a:ext cx="1357322" cy="1860811"/>
          </a:xfrm>
          <a:prstGeom prst="rect">
            <a:avLst/>
          </a:prstGeom>
        </p:spPr>
      </p:pic>
      <p:pic>
        <p:nvPicPr>
          <p:cNvPr id="29" name="Рисунок 28" descr="1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357422" y="2000240"/>
            <a:ext cx="667975" cy="928694"/>
          </a:xfrm>
          <a:prstGeom prst="rect">
            <a:avLst/>
          </a:prstGeom>
        </p:spPr>
      </p:pic>
      <p:pic>
        <p:nvPicPr>
          <p:cNvPr id="30" name="Рисунок 29" descr="1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572132" y="2143116"/>
            <a:ext cx="668655" cy="929640"/>
          </a:xfrm>
          <a:prstGeom prst="rect">
            <a:avLst/>
          </a:prstGeom>
        </p:spPr>
      </p:pic>
      <p:pic>
        <p:nvPicPr>
          <p:cNvPr id="31" name="Рисунок 30" descr="1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143636" y="4071942"/>
            <a:ext cx="636162" cy="918211"/>
          </a:xfrm>
          <a:prstGeom prst="rect">
            <a:avLst/>
          </a:prstGeom>
        </p:spPr>
      </p:pic>
      <p:pic>
        <p:nvPicPr>
          <p:cNvPr id="32" name="Рисунок 31" descr="14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955468" y="4143380"/>
            <a:ext cx="687706" cy="942806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2143108" y="2857496"/>
            <a:ext cx="117724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Порядок</a:t>
            </a:r>
            <a:endParaRPr lang="ru-RU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000232" y="5143512"/>
            <a:ext cx="819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учеба</a:t>
            </a:r>
            <a:endParaRPr lang="ru-RU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143504" y="3071810"/>
            <a:ext cx="1534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Библиотека</a:t>
            </a:r>
            <a:endParaRPr lang="ru-RU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857884" y="5000636"/>
            <a:ext cx="876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цветы</a:t>
            </a:r>
            <a:endParaRPr lang="ru-RU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357554" y="2143116"/>
            <a:ext cx="403828" cy="1188146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Лбова</a:t>
            </a:r>
            <a:endParaRPr lang="ru-RU" sz="1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929190" y="1643050"/>
            <a:ext cx="440313" cy="1880002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pPr algn="ctr"/>
            <a:r>
              <a:rPr lang="ru-RU" sz="1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Евгения</a:t>
            </a:r>
            <a:endParaRPr lang="ru-RU" sz="1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928794" y="1285860"/>
            <a:ext cx="403828" cy="1837170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pPr algn="ctr"/>
            <a:r>
              <a:rPr lang="ru-RU" sz="1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Рудакова</a:t>
            </a:r>
            <a:endParaRPr lang="ru-RU" sz="1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000364" y="1142984"/>
            <a:ext cx="403828" cy="2061398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pPr algn="ctr"/>
            <a:r>
              <a:rPr lang="ru-RU" sz="1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Екатерина</a:t>
            </a:r>
            <a:endParaRPr lang="ru-RU" sz="1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215074" y="1857364"/>
            <a:ext cx="403828" cy="1186863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pPr algn="ctr"/>
            <a:r>
              <a:rPr lang="ru-RU" sz="1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Антон</a:t>
            </a:r>
            <a:endParaRPr lang="ru-RU" sz="1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214942" y="1500174"/>
            <a:ext cx="403828" cy="1626471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pPr algn="ctr"/>
            <a:r>
              <a:rPr lang="ru-RU" sz="1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Данилов</a:t>
            </a:r>
            <a:endParaRPr lang="ru-RU" sz="1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571604" y="3429000"/>
            <a:ext cx="403828" cy="1625894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pPr algn="ctr"/>
            <a:r>
              <a:rPr lang="ru-RU" sz="1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Захаров</a:t>
            </a:r>
            <a:endParaRPr lang="ru-RU" sz="1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643174" y="3786190"/>
            <a:ext cx="403828" cy="1186030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pPr algn="ctr"/>
            <a:r>
              <a:rPr lang="ru-RU" sz="1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Артем</a:t>
            </a:r>
            <a:endParaRPr lang="ru-RU" sz="1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643570" y="3286124"/>
            <a:ext cx="403828" cy="2719655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pPr algn="ctr"/>
            <a:r>
              <a:rPr lang="ru-RU" sz="1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Некорыстнова</a:t>
            </a:r>
            <a:endParaRPr lang="ru-RU" sz="1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786578" y="3643314"/>
            <a:ext cx="403828" cy="1184300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pPr algn="ctr"/>
            <a:r>
              <a:rPr lang="ru-RU" sz="1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Ольга</a:t>
            </a:r>
            <a:endParaRPr lang="ru-RU" sz="1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8596" y="785794"/>
            <a:ext cx="7772400" cy="3676663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00B050"/>
                </a:solidFill>
              </a:rPr>
              <a:t>Направления: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познание…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творчество…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самостоятельность…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здоровьесбережение…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71538" y="5658296"/>
            <a:ext cx="7772400" cy="11997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 descr="чел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885718" y="214290"/>
            <a:ext cx="3015398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узел 3"/>
          <p:cNvSpPr/>
          <p:nvPr/>
        </p:nvSpPr>
        <p:spPr>
          <a:xfrm>
            <a:off x="1071538" y="357166"/>
            <a:ext cx="6072230" cy="6143668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14744" y="1643050"/>
            <a:ext cx="1285884" cy="17145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3714744" y="285728"/>
            <a:ext cx="1285884" cy="1357322"/>
          </a:xfrm>
          <a:prstGeom prst="triangl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Мэр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5008" y="4429132"/>
            <a:ext cx="857256" cy="92869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14546" y="4429132"/>
            <a:ext cx="857256" cy="92869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500694" y="2143116"/>
            <a:ext cx="785818" cy="92869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285984" y="1928802"/>
            <a:ext cx="857256" cy="92869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5706347" y="3571876"/>
            <a:ext cx="857256" cy="857256"/>
          </a:xfrm>
          <a:prstGeom prst="triangl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2214546" y="3571876"/>
            <a:ext cx="857256" cy="857256"/>
          </a:xfrm>
          <a:prstGeom prst="triangl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5500694" y="1285860"/>
            <a:ext cx="785818" cy="857256"/>
          </a:xfrm>
          <a:prstGeom prst="triangle">
            <a:avLst>
              <a:gd name="adj" fmla="val 48383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2285984" y="1109642"/>
            <a:ext cx="857256" cy="819160"/>
          </a:xfrm>
          <a:prstGeom prst="triangl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143240" y="3500438"/>
            <a:ext cx="23599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Город 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Венера</a:t>
            </a:r>
            <a:endParaRPr lang="ru-RU" sz="5400" b="1" cap="none" spc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1" name="Рисунок 20" descr="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714744" y="1643050"/>
            <a:ext cx="1285883" cy="1716199"/>
          </a:xfrm>
          <a:prstGeom prst="rect">
            <a:avLst/>
          </a:prstGeom>
        </p:spPr>
      </p:pic>
      <p:pic>
        <p:nvPicPr>
          <p:cNvPr id="22" name="Рисунок 21" descr="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357422" y="1928802"/>
            <a:ext cx="725804" cy="968692"/>
          </a:xfrm>
          <a:prstGeom prst="rect">
            <a:avLst/>
          </a:prstGeom>
        </p:spPr>
      </p:pic>
      <p:pic>
        <p:nvPicPr>
          <p:cNvPr id="23" name="Рисунок 22" descr="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500694" y="2143116"/>
            <a:ext cx="785818" cy="968693"/>
          </a:xfrm>
          <a:prstGeom prst="rect">
            <a:avLst/>
          </a:prstGeom>
        </p:spPr>
      </p:pic>
      <p:pic>
        <p:nvPicPr>
          <p:cNvPr id="24" name="Рисунок 23" descr="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285984" y="4429132"/>
            <a:ext cx="725805" cy="968692"/>
          </a:xfrm>
          <a:prstGeom prst="rect">
            <a:avLst/>
          </a:prstGeom>
        </p:spPr>
      </p:pic>
      <p:pic>
        <p:nvPicPr>
          <p:cNvPr id="25" name="Рисунок 24" descr="8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786446" y="4429132"/>
            <a:ext cx="725805" cy="968693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3929058" y="5572140"/>
            <a:ext cx="785818" cy="85725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7" name="Равнобедренный треугольник 26"/>
          <p:cNvSpPr/>
          <p:nvPr/>
        </p:nvSpPr>
        <p:spPr>
          <a:xfrm>
            <a:off x="3929058" y="5000636"/>
            <a:ext cx="785818" cy="571504"/>
          </a:xfrm>
          <a:prstGeom prst="triangl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357818" y="3143248"/>
            <a:ext cx="1177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Порядок</a:t>
            </a:r>
            <a:endParaRPr lang="ru-RU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357422" y="2857496"/>
            <a:ext cx="819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учеба</a:t>
            </a:r>
            <a:endParaRPr lang="ru-RU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786314" y="5357826"/>
            <a:ext cx="1534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Библиотека</a:t>
            </a:r>
            <a:endParaRPr lang="ru-RU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285984" y="5357826"/>
            <a:ext cx="876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цветы</a:t>
            </a:r>
            <a:endParaRPr lang="ru-RU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357554" y="1643050"/>
            <a:ext cx="403828" cy="1844031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pPr algn="ctr"/>
            <a:r>
              <a:rPr lang="ru-RU" sz="1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Сергеева</a:t>
            </a:r>
            <a:endParaRPr lang="ru-RU" sz="1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857752" y="1928802"/>
            <a:ext cx="403828" cy="1186928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pPr algn="ctr"/>
            <a:r>
              <a:rPr lang="ru-RU" sz="1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Елена</a:t>
            </a:r>
            <a:endParaRPr lang="ru-RU" sz="1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857356" y="1500174"/>
            <a:ext cx="403828" cy="2061462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pPr algn="ctr"/>
            <a:r>
              <a:rPr lang="ru-RU" sz="1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Астафуров</a:t>
            </a:r>
            <a:endParaRPr lang="ru-RU" sz="1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000364" y="1857364"/>
            <a:ext cx="403828" cy="1407308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pPr algn="ctr"/>
            <a:r>
              <a:rPr lang="ru-RU" sz="1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Кирилл</a:t>
            </a:r>
            <a:endParaRPr lang="ru-RU" sz="1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214942" y="2000240"/>
            <a:ext cx="403828" cy="1188146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pPr algn="ctr"/>
            <a:r>
              <a:rPr lang="ru-RU" sz="1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Попов</a:t>
            </a:r>
            <a:endParaRPr lang="ru-RU" sz="1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215074" y="1857364"/>
            <a:ext cx="403828" cy="1407308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pPr algn="ctr"/>
            <a:r>
              <a:rPr lang="ru-RU" sz="1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Леонид</a:t>
            </a:r>
            <a:endParaRPr lang="ru-RU" sz="1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928794" y="4000504"/>
            <a:ext cx="403828" cy="1500198"/>
          </a:xfrm>
          <a:prstGeom prst="rect">
            <a:avLst/>
          </a:prstGeom>
        </p:spPr>
        <p:txBody>
          <a:bodyPr vert="wordArtVert" wrap="square">
            <a:spAutoFit/>
          </a:bodyPr>
          <a:lstStyle/>
          <a:p>
            <a:pPr algn="ctr"/>
            <a:r>
              <a:rPr lang="ru-RU" sz="1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Корцов</a:t>
            </a:r>
            <a:endParaRPr lang="ru-RU" sz="1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953726" y="4242464"/>
            <a:ext cx="403828" cy="1186800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pPr algn="ctr"/>
            <a:r>
              <a:rPr lang="ru-RU" sz="1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Роман</a:t>
            </a:r>
            <a:endParaRPr lang="ru-RU" sz="1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357818" y="3929066"/>
            <a:ext cx="513410" cy="1955215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pPr algn="ctr"/>
            <a:r>
              <a:rPr lang="ru-RU" sz="1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Цыбезов</a:t>
            </a: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 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429388" y="3857628"/>
            <a:ext cx="403828" cy="1186030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pPr algn="ctr"/>
            <a:r>
              <a:rPr lang="ru-RU" sz="1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Артем</a:t>
            </a:r>
            <a:endParaRPr lang="ru-RU" sz="1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643306" y="5072074"/>
            <a:ext cx="403828" cy="1403781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pPr algn="ctr"/>
            <a:r>
              <a:rPr lang="ru-RU" sz="1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Скабун</a:t>
            </a:r>
            <a:endParaRPr lang="ru-RU" sz="1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572000" y="4929198"/>
            <a:ext cx="403828" cy="1625958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pPr algn="ctr"/>
            <a:r>
              <a:rPr lang="ru-RU" sz="1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Наталья</a:t>
            </a:r>
            <a:endParaRPr lang="ru-RU" sz="1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узел 3"/>
          <p:cNvSpPr/>
          <p:nvPr/>
        </p:nvSpPr>
        <p:spPr>
          <a:xfrm>
            <a:off x="1285852" y="357166"/>
            <a:ext cx="6072230" cy="6143668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14744" y="1643050"/>
            <a:ext cx="1285884" cy="17145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3714744" y="285728"/>
            <a:ext cx="1285884" cy="1357322"/>
          </a:xfrm>
          <a:prstGeom prst="triangl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Мэр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5008" y="4429132"/>
            <a:ext cx="857256" cy="92869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14546" y="4429132"/>
            <a:ext cx="857256" cy="92869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500694" y="2143116"/>
            <a:ext cx="714380" cy="92869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285984" y="1928802"/>
            <a:ext cx="857256" cy="92869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5706347" y="3571876"/>
            <a:ext cx="857256" cy="857256"/>
          </a:xfrm>
          <a:prstGeom prst="triangl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2214546" y="3571876"/>
            <a:ext cx="857256" cy="857256"/>
          </a:xfrm>
          <a:prstGeom prst="triangl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5429256" y="1285860"/>
            <a:ext cx="785818" cy="857256"/>
          </a:xfrm>
          <a:prstGeom prst="triangle">
            <a:avLst>
              <a:gd name="adj" fmla="val 48383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2285984" y="1109642"/>
            <a:ext cx="857256" cy="819160"/>
          </a:xfrm>
          <a:prstGeom prst="triangl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192219" y="3500438"/>
            <a:ext cx="231666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Город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Нептун</a:t>
            </a:r>
            <a:endParaRPr lang="ru-RU" sz="5400" b="1" cap="none" spc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1" name="Рисунок 20" descr="2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714744" y="1643050"/>
            <a:ext cx="1310640" cy="1714512"/>
          </a:xfrm>
          <a:prstGeom prst="rect">
            <a:avLst/>
          </a:prstGeom>
        </p:spPr>
      </p:pic>
      <p:pic>
        <p:nvPicPr>
          <p:cNvPr id="22" name="Рисунок 21" descr="2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00694" y="2143116"/>
            <a:ext cx="726758" cy="950596"/>
          </a:xfrm>
          <a:prstGeom prst="rect">
            <a:avLst/>
          </a:prstGeom>
        </p:spPr>
      </p:pic>
      <p:pic>
        <p:nvPicPr>
          <p:cNvPr id="23" name="Рисунок 22" descr="2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357422" y="1857364"/>
            <a:ext cx="718034" cy="976312"/>
          </a:xfrm>
          <a:prstGeom prst="rect">
            <a:avLst/>
          </a:prstGeom>
        </p:spPr>
      </p:pic>
      <p:pic>
        <p:nvPicPr>
          <p:cNvPr id="24" name="Рисунок 23" descr="2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254557" y="4357694"/>
            <a:ext cx="817245" cy="1047750"/>
          </a:xfrm>
          <a:prstGeom prst="rect">
            <a:avLst/>
          </a:prstGeom>
        </p:spPr>
      </p:pic>
      <p:pic>
        <p:nvPicPr>
          <p:cNvPr id="25" name="Рисунок 24" descr="2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786446" y="4429132"/>
            <a:ext cx="655320" cy="976312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5286380" y="3143248"/>
            <a:ext cx="1177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Порядок</a:t>
            </a:r>
            <a:endParaRPr lang="ru-RU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643570" y="5357826"/>
            <a:ext cx="819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Учеба</a:t>
            </a:r>
            <a:endParaRPr lang="ru-RU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428860" y="5429264"/>
            <a:ext cx="1534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Библиотека</a:t>
            </a:r>
            <a:endParaRPr lang="ru-RU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266846" y="2857496"/>
            <a:ext cx="876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цветы</a:t>
            </a:r>
            <a:endParaRPr lang="ru-RU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357554" y="1000108"/>
            <a:ext cx="403828" cy="2501198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pPr algn="ctr"/>
            <a:r>
              <a:rPr lang="ru-RU" sz="1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Храповицкая</a:t>
            </a:r>
            <a:endParaRPr lang="ru-RU" sz="1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929190" y="1500174"/>
            <a:ext cx="403828" cy="1845633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pPr algn="ctr"/>
            <a:r>
              <a:rPr lang="ru-RU" sz="1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Кристина</a:t>
            </a:r>
            <a:endParaRPr lang="ru-RU" sz="1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928794" y="1500174"/>
            <a:ext cx="403828" cy="1840119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pPr algn="ctr"/>
            <a:r>
              <a:rPr lang="ru-RU" sz="1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Кузнецов</a:t>
            </a:r>
            <a:endParaRPr lang="ru-RU" sz="1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071802" y="1785926"/>
            <a:ext cx="403828" cy="1185645"/>
          </a:xfrm>
          <a:prstGeom prst="rect">
            <a:avLst/>
          </a:prstGeom>
        </p:spPr>
        <p:txBody>
          <a:bodyPr vert="wordArtVert" wrap="square">
            <a:spAutoFit/>
          </a:bodyPr>
          <a:lstStyle/>
          <a:p>
            <a:pPr algn="ctr"/>
            <a:r>
              <a:rPr lang="ru-RU" sz="1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Павел</a:t>
            </a:r>
            <a:endParaRPr lang="ru-RU" sz="1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215074" y="1428736"/>
            <a:ext cx="403828" cy="1845633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pPr algn="ctr"/>
            <a:r>
              <a:rPr lang="ru-RU" sz="1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Кристина</a:t>
            </a:r>
            <a:endParaRPr lang="ru-RU" sz="1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143504" y="1357298"/>
            <a:ext cx="403828" cy="1840247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pPr algn="ctr"/>
            <a:r>
              <a:rPr lang="ru-RU" sz="1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Бакулина</a:t>
            </a:r>
            <a:endParaRPr lang="ru-RU" sz="1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857356" y="3786190"/>
            <a:ext cx="403828" cy="1621085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pPr algn="ctr"/>
            <a:r>
              <a:rPr lang="ru-RU" sz="1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Бакулин</a:t>
            </a:r>
            <a:endParaRPr lang="ru-RU" sz="1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000364" y="3929066"/>
            <a:ext cx="403828" cy="1624227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pPr algn="ctr"/>
            <a:r>
              <a:rPr lang="ru-RU" sz="1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Алексей</a:t>
            </a:r>
            <a:endParaRPr lang="ru-RU" sz="1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357818" y="4143380"/>
            <a:ext cx="403828" cy="1406026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pPr algn="ctr"/>
            <a:r>
              <a:rPr lang="ru-RU" sz="1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Шутова</a:t>
            </a:r>
            <a:endParaRPr lang="ru-RU" sz="1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500826" y="4143380"/>
            <a:ext cx="403828" cy="1188146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pPr algn="ctr"/>
            <a:r>
              <a:rPr lang="ru-RU" sz="1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Дарья</a:t>
            </a:r>
            <a:endParaRPr lang="ru-RU" sz="1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узел 3"/>
          <p:cNvSpPr/>
          <p:nvPr/>
        </p:nvSpPr>
        <p:spPr>
          <a:xfrm>
            <a:off x="1285852" y="285728"/>
            <a:ext cx="6072230" cy="6143668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14744" y="1643050"/>
            <a:ext cx="1285884" cy="17145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3714744" y="285728"/>
            <a:ext cx="1285884" cy="1357322"/>
          </a:xfrm>
          <a:prstGeom prst="triangl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Мэр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5008" y="4429132"/>
            <a:ext cx="857256" cy="9286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14546" y="4429132"/>
            <a:ext cx="857256" cy="9286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500694" y="2143116"/>
            <a:ext cx="785818" cy="9286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285984" y="1928802"/>
            <a:ext cx="857256" cy="9286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5706347" y="3571876"/>
            <a:ext cx="857256" cy="857256"/>
          </a:xfrm>
          <a:prstGeom prst="triangl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2214546" y="3571876"/>
            <a:ext cx="857256" cy="857256"/>
          </a:xfrm>
          <a:prstGeom prst="triangl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5500694" y="1285860"/>
            <a:ext cx="785818" cy="857256"/>
          </a:xfrm>
          <a:prstGeom prst="triangle">
            <a:avLst>
              <a:gd name="adj" fmla="val 4838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2285984" y="1109642"/>
            <a:ext cx="857256" cy="819160"/>
          </a:xfrm>
          <a:prstGeom prst="triangl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311002" y="3500438"/>
            <a:ext cx="20790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Город 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Марс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1" name="Рисунок 20" descr="1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714744" y="1643050"/>
            <a:ext cx="1313485" cy="1785950"/>
          </a:xfrm>
          <a:prstGeom prst="rect">
            <a:avLst/>
          </a:prstGeom>
        </p:spPr>
      </p:pic>
      <p:pic>
        <p:nvPicPr>
          <p:cNvPr id="22" name="Рисунок 21" descr="1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72132" y="2071678"/>
            <a:ext cx="694107" cy="1036313"/>
          </a:xfrm>
          <a:prstGeom prst="rect">
            <a:avLst/>
          </a:prstGeom>
        </p:spPr>
      </p:pic>
      <p:pic>
        <p:nvPicPr>
          <p:cNvPr id="23" name="Рисунок 22" descr="1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357422" y="1928802"/>
            <a:ext cx="686753" cy="956311"/>
          </a:xfrm>
          <a:prstGeom prst="rect">
            <a:avLst/>
          </a:prstGeom>
        </p:spPr>
      </p:pic>
      <p:pic>
        <p:nvPicPr>
          <p:cNvPr id="24" name="Рисунок 23" descr="1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285984" y="4439616"/>
            <a:ext cx="681990" cy="918210"/>
          </a:xfrm>
          <a:prstGeom prst="rect">
            <a:avLst/>
          </a:prstGeom>
        </p:spPr>
      </p:pic>
      <p:pic>
        <p:nvPicPr>
          <p:cNvPr id="25" name="Рисунок 24" descr="18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786446" y="4429132"/>
            <a:ext cx="681990" cy="918210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5357818" y="3071810"/>
            <a:ext cx="1177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Порядок</a:t>
            </a:r>
            <a:endParaRPr lang="ru-RU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357422" y="5357826"/>
            <a:ext cx="819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учеба</a:t>
            </a:r>
            <a:endParaRPr lang="ru-RU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857356" y="2928934"/>
            <a:ext cx="1534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Библиотека</a:t>
            </a:r>
            <a:endParaRPr lang="ru-RU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429256" y="5357826"/>
            <a:ext cx="876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цветы</a:t>
            </a:r>
            <a:endParaRPr lang="ru-RU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357554" y="1285860"/>
            <a:ext cx="403828" cy="2059988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pPr algn="ctr"/>
            <a:r>
              <a:rPr lang="ru-RU" sz="1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Колупаева</a:t>
            </a:r>
            <a:endParaRPr lang="ru-RU" sz="1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857752" y="1500174"/>
            <a:ext cx="403828" cy="1186927"/>
          </a:xfrm>
          <a:prstGeom prst="rect">
            <a:avLst/>
          </a:prstGeom>
        </p:spPr>
        <p:txBody>
          <a:bodyPr vert="wordArtVert" wrap="square">
            <a:spAutoFit/>
          </a:bodyPr>
          <a:lstStyle/>
          <a:p>
            <a:pPr algn="ctr"/>
            <a:r>
              <a:rPr lang="ru-RU" sz="1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Елена</a:t>
            </a:r>
            <a:endParaRPr lang="ru-RU" sz="1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857356" y="1357298"/>
            <a:ext cx="403828" cy="1623458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pPr algn="ctr"/>
            <a:r>
              <a:rPr lang="ru-RU" sz="1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Каюкова</a:t>
            </a:r>
            <a:endParaRPr lang="ru-RU" sz="1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071802" y="1714488"/>
            <a:ext cx="403828" cy="1188146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pPr algn="ctr"/>
            <a:r>
              <a:rPr lang="ru-RU" sz="1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Мария</a:t>
            </a:r>
            <a:endParaRPr lang="ru-RU" sz="1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143504" y="1571612"/>
            <a:ext cx="403828" cy="1624740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pPr algn="ctr"/>
            <a:r>
              <a:rPr lang="ru-RU" sz="1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Баутина</a:t>
            </a:r>
            <a:endParaRPr lang="ru-RU" sz="1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215074" y="1857364"/>
            <a:ext cx="403828" cy="1188146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pPr algn="ctr"/>
            <a:r>
              <a:rPr lang="ru-RU" sz="1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Мария</a:t>
            </a:r>
            <a:endParaRPr lang="ru-RU" sz="1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857356" y="3500438"/>
            <a:ext cx="403828" cy="1845633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pPr algn="ctr"/>
            <a:r>
              <a:rPr lang="ru-RU" sz="1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Собачкин</a:t>
            </a:r>
            <a:endParaRPr lang="ru-RU" sz="1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000364" y="3571876"/>
            <a:ext cx="403828" cy="2064796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pPr algn="ctr"/>
            <a:r>
              <a:rPr lang="ru-RU" sz="1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Владислав</a:t>
            </a:r>
            <a:endParaRPr lang="ru-RU" sz="1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357818" y="3357562"/>
            <a:ext cx="403828" cy="2060244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pPr algn="ctr"/>
            <a:r>
              <a:rPr lang="ru-RU" sz="1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Полянская</a:t>
            </a:r>
            <a:endParaRPr lang="ru-RU" sz="1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500826" y="4286256"/>
            <a:ext cx="403828" cy="968983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pPr algn="ctr"/>
            <a:r>
              <a:rPr lang="ru-RU" sz="1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Анна</a:t>
            </a:r>
            <a:endParaRPr lang="ru-RU" sz="1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узел 3"/>
          <p:cNvSpPr/>
          <p:nvPr/>
        </p:nvSpPr>
        <p:spPr>
          <a:xfrm>
            <a:off x="1142976" y="357166"/>
            <a:ext cx="6072230" cy="6143668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14744" y="1643050"/>
            <a:ext cx="1285884" cy="17145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3714744" y="285728"/>
            <a:ext cx="1285884" cy="1357322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Мэр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5008" y="4429132"/>
            <a:ext cx="857256" cy="9286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14546" y="4429132"/>
            <a:ext cx="857256" cy="9286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500694" y="2143116"/>
            <a:ext cx="785818" cy="9286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285984" y="1928802"/>
            <a:ext cx="857256" cy="9286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5706347" y="3571876"/>
            <a:ext cx="857256" cy="857256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2214546" y="3571876"/>
            <a:ext cx="857256" cy="857256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5500694" y="1285860"/>
            <a:ext cx="785818" cy="857256"/>
          </a:xfrm>
          <a:prstGeom prst="triangle">
            <a:avLst>
              <a:gd name="adj" fmla="val 4838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2285984" y="1109642"/>
            <a:ext cx="857256" cy="819160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10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86446" y="4429132"/>
            <a:ext cx="714380" cy="919662"/>
          </a:xfrm>
          <a:prstGeom prst="rect">
            <a:avLst/>
          </a:prstGeom>
        </p:spPr>
      </p:pic>
      <p:pic>
        <p:nvPicPr>
          <p:cNvPr id="16" name="Рисунок 15" descr="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714744" y="1643050"/>
            <a:ext cx="1281377" cy="1688781"/>
          </a:xfrm>
          <a:prstGeom prst="rect">
            <a:avLst/>
          </a:prstGeom>
        </p:spPr>
      </p:pic>
      <p:pic>
        <p:nvPicPr>
          <p:cNvPr id="17" name="Рисунок 16" descr="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330538" y="4456770"/>
            <a:ext cx="669826" cy="901056"/>
          </a:xfrm>
          <a:prstGeom prst="rect">
            <a:avLst/>
          </a:prstGeom>
        </p:spPr>
      </p:pic>
      <p:pic>
        <p:nvPicPr>
          <p:cNvPr id="18" name="Рисунок 17" descr="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572131" y="2148240"/>
            <a:ext cx="642943" cy="923570"/>
          </a:xfrm>
          <a:prstGeom prst="rect">
            <a:avLst/>
          </a:prstGeom>
        </p:spPr>
      </p:pic>
      <p:pic>
        <p:nvPicPr>
          <p:cNvPr id="19" name="Рисунок 18" descr="4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357422" y="1928802"/>
            <a:ext cx="714380" cy="953444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157513" y="3571876"/>
            <a:ext cx="255749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Город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Юпитер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57818" y="3071810"/>
            <a:ext cx="1177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Порядок</a:t>
            </a:r>
            <a:endParaRPr lang="ru-RU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500694" y="5357826"/>
            <a:ext cx="819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учеба</a:t>
            </a:r>
            <a:endParaRPr lang="ru-RU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000232" y="2928934"/>
            <a:ext cx="1534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Библиотека</a:t>
            </a:r>
            <a:endParaRPr lang="ru-RU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428860" y="5429264"/>
            <a:ext cx="876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цветы</a:t>
            </a:r>
            <a:endParaRPr lang="ru-RU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357554" y="1428736"/>
            <a:ext cx="403828" cy="1843389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pPr algn="ctr"/>
            <a:r>
              <a:rPr lang="ru-RU" sz="1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Максимов</a:t>
            </a:r>
            <a:endParaRPr lang="ru-RU" sz="1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857752" y="1571612"/>
            <a:ext cx="403828" cy="1187184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pPr algn="ctr"/>
            <a:r>
              <a:rPr lang="ru-RU" sz="1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Денис</a:t>
            </a:r>
            <a:endParaRPr lang="ru-RU" sz="1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857356" y="1357298"/>
            <a:ext cx="403828" cy="1624997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pPr algn="ctr"/>
            <a:r>
              <a:rPr lang="ru-RU" sz="1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Сидоров</a:t>
            </a:r>
            <a:endParaRPr lang="ru-RU" sz="1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000364" y="1357298"/>
            <a:ext cx="403828" cy="1626472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pPr algn="ctr"/>
            <a:r>
              <a:rPr lang="ru-RU" sz="1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Дмитрий</a:t>
            </a:r>
            <a:endParaRPr lang="ru-RU" sz="1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214942" y="1857364"/>
            <a:ext cx="403828" cy="1390444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pPr algn="ctr"/>
            <a:r>
              <a:rPr lang="ru-RU" sz="1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Глотов</a:t>
            </a:r>
            <a:endParaRPr lang="ru-RU" sz="1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215074" y="1643050"/>
            <a:ext cx="403828" cy="1624868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pPr algn="ctr"/>
            <a:r>
              <a:rPr lang="ru-RU" sz="1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Евгений</a:t>
            </a:r>
            <a:endParaRPr lang="ru-RU" sz="1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857356" y="3857628"/>
            <a:ext cx="403828" cy="1626471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pPr algn="ctr"/>
            <a:r>
              <a:rPr lang="ru-RU" sz="1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Чуйкина</a:t>
            </a:r>
            <a:endParaRPr lang="ru-RU" sz="1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928926" y="3429000"/>
            <a:ext cx="403828" cy="2064091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pPr algn="ctr"/>
            <a:r>
              <a:rPr lang="ru-RU" sz="1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Маргарита</a:t>
            </a:r>
            <a:endParaRPr lang="ru-RU" sz="1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357818" y="3390857"/>
            <a:ext cx="513410" cy="2393540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pPr algn="ctr"/>
            <a:r>
              <a:rPr lang="ru-RU" sz="1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 Шалимова</a:t>
            </a: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 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500826" y="3143248"/>
            <a:ext cx="403828" cy="2064796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pPr algn="ctr"/>
            <a:r>
              <a:rPr lang="ru-RU" sz="1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Анастасия</a:t>
            </a:r>
            <a:endParaRPr lang="ru-RU" sz="1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Спасибо за внимание!!!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Изображение 01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714612" y="1285860"/>
            <a:ext cx="3394472" cy="4525962"/>
          </a:xfrm>
        </p:spPr>
      </p:pic>
      <p:sp>
        <p:nvSpPr>
          <p:cNvPr id="5" name="Прямоугольник 4"/>
          <p:cNvSpPr/>
          <p:nvPr/>
        </p:nvSpPr>
        <p:spPr>
          <a:xfrm>
            <a:off x="2571736" y="5857892"/>
            <a:ext cx="375295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Суслова Е.А.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чел12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786578" y="1142984"/>
            <a:ext cx="2071670" cy="28124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0_244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28596" y="1285860"/>
            <a:ext cx="3714776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познание…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" name="Содержимое 9" descr="100_242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428860" y="3643314"/>
            <a:ext cx="4000528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pic0043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911333" y="1285861"/>
            <a:ext cx="3661195" cy="2928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познание…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2" name="Содержимое 11" descr="Изображение 116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000628" y="1500174"/>
            <a:ext cx="3394471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643050"/>
            <a:ext cx="3920081" cy="2940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DVD_015.BMP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1285860"/>
            <a:ext cx="3429024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творчество…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PDVD_016.BM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3438" y="1285860"/>
            <a:ext cx="3552488" cy="2664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PDVD_022.BMP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71736" y="3786190"/>
            <a:ext cx="3742989" cy="2807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творчество…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8" name="Содержимое 7" descr="pic0041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42910" y="1285860"/>
            <a:ext cx="3429024" cy="2743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pic0041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86314" y="1285860"/>
            <a:ext cx="3428994" cy="2743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pic0040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71736" y="3714752"/>
            <a:ext cx="3714746" cy="2971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творчество…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7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0034" y="1285860"/>
            <a:ext cx="3282553" cy="4376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143372" y="2071678"/>
            <a:ext cx="2019300" cy="269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500826" y="3929066"/>
            <a:ext cx="2019300" cy="269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6929454" y="785794"/>
            <a:ext cx="2019300" cy="2487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творчество…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9" name="Picture 16" descr="IMG_302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571612"/>
            <a:ext cx="4286280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8" descr="IMG_300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8" y="1214422"/>
            <a:ext cx="3508376" cy="2627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7" descr="IMG_299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57818" y="4000504"/>
            <a:ext cx="3535357" cy="2652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творчество…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7" name="Содержимое 6" descr="PDVD_001.BMP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71472" y="1357298"/>
            <a:ext cx="3149207" cy="2519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PDVD_037.BM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14942" y="1357298"/>
            <a:ext cx="3142819" cy="251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PDVD_044.BMP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643174" y="3714752"/>
            <a:ext cx="3642885" cy="2914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73</TotalTime>
  <Words>165</Words>
  <Application>Microsoft Office PowerPoint</Application>
  <PresentationFormat>Экран (4:3)</PresentationFormat>
  <Paragraphs>113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Открытая</vt:lpstr>
      <vt:lpstr> Наша «замысловатая» жизнь!!!</vt:lpstr>
      <vt:lpstr>Направления: познание… творчество… самостоятельность… здоровьесбережение…</vt:lpstr>
      <vt:lpstr>познание…</vt:lpstr>
      <vt:lpstr>познание…</vt:lpstr>
      <vt:lpstr>творчество…</vt:lpstr>
      <vt:lpstr>творчество…</vt:lpstr>
      <vt:lpstr>творчество…</vt:lpstr>
      <vt:lpstr>творчество…</vt:lpstr>
      <vt:lpstr>творчество…</vt:lpstr>
      <vt:lpstr>самостоятельность…</vt:lpstr>
      <vt:lpstr>самостоятельность…</vt:lpstr>
      <vt:lpstr>самостоятельность…</vt:lpstr>
      <vt:lpstr>здоровьесбережение…</vt:lpstr>
      <vt:lpstr>здоровьесбережение…</vt:lpstr>
      <vt:lpstr>здоровьесбережение…</vt:lpstr>
      <vt:lpstr>здоровьесбережение…</vt:lpstr>
      <vt:lpstr>здоровьесбережение…</vt:lpstr>
      <vt:lpstr>воспитательная система…</vt:lpstr>
      <vt:lpstr>Слайд 19</vt:lpstr>
      <vt:lpstr>Слайд 20</vt:lpstr>
      <vt:lpstr>Слайд 21</vt:lpstr>
      <vt:lpstr>Слайд 22</vt:lpstr>
      <vt:lpstr>Слайд 23</vt:lpstr>
      <vt:lpstr>Спасибо за внимание!!!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Наша «замысловатая» жизнь!!!</dc:title>
  <dc:creator>Admin</dc:creator>
  <cp:lastModifiedBy>User</cp:lastModifiedBy>
  <cp:revision>12</cp:revision>
  <dcterms:created xsi:type="dcterms:W3CDTF">2011-09-30T19:19:24Z</dcterms:created>
  <dcterms:modified xsi:type="dcterms:W3CDTF">2014-03-15T10:15:55Z</dcterms:modified>
</cp:coreProperties>
</file>