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sldIdLst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71" r:id="rId27"/>
    <p:sldId id="272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73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995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65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13607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92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79061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34852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574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573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020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76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878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745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605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835639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10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46803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206309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53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08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396874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3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304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636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2099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496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903818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13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16229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32307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4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8614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1490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63923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19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0928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761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0100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70771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957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38565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142858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1641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26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102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006637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3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019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6703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97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49873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87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265611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221411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32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509850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196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264458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26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141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45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6510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91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11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07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2153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91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81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6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62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4603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47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9971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00563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97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6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806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98261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1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895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164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655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51918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16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85571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4343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66828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158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68491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95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343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584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516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09218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05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64107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359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70036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988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172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57158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90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698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305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59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7624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06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281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410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71512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245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39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52843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046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419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566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964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52971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10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368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74485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60007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044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597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061677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301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4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3662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034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504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16539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90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85576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43502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846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418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47600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55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461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891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0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24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6935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07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4395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72133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86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114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55450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08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1746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6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6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8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9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1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9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44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83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7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3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7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2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9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55.jpeg"/><Relationship Id="rId3" Type="http://schemas.openxmlformats.org/officeDocument/2006/relationships/image" Target="../media/image17.jpeg"/><Relationship Id="rId21" Type="http://schemas.openxmlformats.org/officeDocument/2006/relationships/image" Target="../media/image5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4.jpeg"/><Relationship Id="rId2" Type="http://schemas.openxmlformats.org/officeDocument/2006/relationships/image" Target="../media/image16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52.jpeg"/><Relationship Id="rId10" Type="http://schemas.openxmlformats.org/officeDocument/2006/relationships/image" Target="../media/image24.jpeg"/><Relationship Id="rId19" Type="http://schemas.openxmlformats.org/officeDocument/2006/relationships/image" Target="../media/image56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62.jpeg"/><Relationship Id="rId2" Type="http://schemas.openxmlformats.org/officeDocument/2006/relationships/image" Target="../media/image16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0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66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65.jpeg"/><Relationship Id="rId2" Type="http://schemas.openxmlformats.org/officeDocument/2006/relationships/image" Target="../media/image16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3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7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7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3.jpeg"/><Relationship Id="rId2" Type="http://schemas.openxmlformats.org/officeDocument/2006/relationships/image" Target="../media/image16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1.jpeg"/><Relationship Id="rId10" Type="http://schemas.openxmlformats.org/officeDocument/2006/relationships/image" Target="../media/image24.jpeg"/><Relationship Id="rId19" Type="http://schemas.openxmlformats.org/officeDocument/2006/relationships/image" Target="../media/image3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40.jpeg"/><Relationship Id="rId3" Type="http://schemas.openxmlformats.org/officeDocument/2006/relationships/image" Target="../media/image17.jpeg"/><Relationship Id="rId21" Type="http://schemas.openxmlformats.org/officeDocument/2006/relationships/image" Target="../media/image43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9.jpeg"/><Relationship Id="rId2" Type="http://schemas.openxmlformats.org/officeDocument/2006/relationships/image" Target="../media/image16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7.jpeg"/><Relationship Id="rId10" Type="http://schemas.openxmlformats.org/officeDocument/2006/relationships/image" Target="../media/image24.jpeg"/><Relationship Id="rId19" Type="http://schemas.openxmlformats.org/officeDocument/2006/relationships/image" Target="../media/image41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7.png"/><Relationship Id="rId2" Type="http://schemas.openxmlformats.org/officeDocument/2006/relationships/image" Target="../media/image16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5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0.png"/><Relationship Id="rId2" Type="http://schemas.openxmlformats.org/officeDocument/2006/relationships/image" Target="../media/image16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51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445224"/>
              <a:ext cx="1619672" cy="1412776"/>
            </a:xfrm>
            <a:prstGeom prst="rect">
              <a:avLst/>
            </a:prstGeom>
            <a:noFill/>
          </p:spPr>
        </p:pic>
        <p:pic>
          <p:nvPicPr>
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7816" y="4077072"/>
              <a:ext cx="1656184" cy="1412776"/>
            </a:xfrm>
            <a:prstGeom prst="rect">
              <a:avLst/>
            </a:prstGeom>
            <a:noFill/>
          </p:spPr>
        </p:pic>
        <p:pic>
          <p:nvPicPr>
            <p:cNvPr id="82952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0"/>
              <a:ext cx="1691680" cy="1412776"/>
            </a:xfrm>
            <a:prstGeom prst="rect">
              <a:avLst/>
            </a:prstGeom>
            <a:noFill/>
          </p:spPr>
        </p:pic>
        <p:pic>
          <p:nvPicPr>
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340768"/>
              <a:ext cx="1632182" cy="1368152"/>
            </a:xfrm>
            <a:prstGeom prst="rect">
              <a:avLst/>
            </a:prstGeom>
            <a:noFill/>
          </p:spPr>
        </p:pic>
        <p:pic>
          <p:nvPicPr>
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77072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9872" y="5445224"/>
              <a:ext cx="2232249" cy="1412776"/>
            </a:xfrm>
            <a:prstGeom prst="rect">
              <a:avLst/>
            </a:prstGeom>
            <a:noFill/>
          </p:spPr>
        </p:pic>
        <p:pic>
          <p:nvPicPr>
            <p:cNvPr id="82960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619672" y="5445224"/>
              <a:ext cx="1800200" cy="1412776"/>
            </a:xfrm>
            <a:prstGeom prst="rect">
              <a:avLst/>
            </a:prstGeom>
            <a:noFill/>
          </p:spPr>
        </p:pic>
        <p:pic>
          <p:nvPicPr>
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652120" y="5445224"/>
              <a:ext cx="1872208" cy="1412776"/>
            </a:xfrm>
            <a:prstGeom prst="rect">
              <a:avLst/>
            </a:prstGeom>
            <a:noFill/>
          </p:spPr>
        </p:pic>
        <p:pic>
          <p:nvPicPr>
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708920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486331" y="2708920"/>
              <a:ext cx="1657669" cy="1368152"/>
            </a:xfrm>
            <a:prstGeom prst="rect">
              <a:avLst/>
            </a:prstGeom>
            <a:noFill/>
          </p:spPr>
        </p:pic>
        <p:pic>
          <p:nvPicPr>
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87816" y="5429250"/>
              <a:ext cx="1656184" cy="1428750"/>
            </a:xfrm>
            <a:prstGeom prst="rect">
              <a:avLst/>
            </a:prstGeom>
            <a:noFill/>
          </p:spPr>
        </p:pic>
        <p:pic>
          <p:nvPicPr>
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452320" y="1340768"/>
              <a:ext cx="1691680" cy="1412802"/>
            </a:xfrm>
            <a:prstGeom prst="rect">
              <a:avLst/>
            </a:prstGeom>
            <a:noFill/>
          </p:spPr>
        </p:pic>
        <p:pic>
          <p:nvPicPr>
            <p:cNvPr id="82972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619672" cy="1378124"/>
            </a:xfrm>
            <a:prstGeom prst="rect">
              <a:avLst/>
            </a:prstGeom>
            <a:noFill/>
          </p:spPr>
        </p:pic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51720" y="188640"/>
            <a:ext cx="50866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Царство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грибов</a:t>
            </a:r>
            <a:endParaRPr lang="ru-RU" sz="8800" b="1" i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D2DA7A">
                  <a:lumMod val="75000"/>
                </a:srgbClr>
              </a:solidFill>
              <a:effectLst>
                <a:glow rad="228600">
                  <a:srgbClr val="D2DA7A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846" y="4228921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Презентацию подготовила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учитель 1 класса «А»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ГБОУ школы 237(СП242)</a:t>
            </a:r>
          </a:p>
          <a:p>
            <a:r>
              <a:rPr lang="ru-RU" i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Гронская</a:t>
            </a:r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 Н.Н.</a:t>
            </a:r>
          </a:p>
        </p:txBody>
      </p:sp>
    </p:spTree>
    <p:extLst>
      <p:ext uri="{BB962C8B-B14F-4D97-AF65-F5344CB8AC3E}">
        <p14:creationId xmlns="" xmlns:p14="http://schemas.microsoft.com/office/powerpoint/2010/main" val="35503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Назови гриб</a:t>
            </a:r>
          </a:p>
        </p:txBody>
      </p:sp>
      <p:pic>
        <p:nvPicPr>
          <p:cNvPr id="54274" name="Picture 2" descr="Posted by admin. &amp;gcy;&amp;rcy;&amp;icy;&amp;bcy;&amp;ycy; &amp;chcy;&amp;iecy;&amp;rcy;&amp;ncy;&amp;ycy;&amp;shcy;&amp;icy; &amp;fcy;&amp;ocy;&amp;tcy;&amp;ocy; &amp;kcy;&amp;acy;&amp;kcy;&amp;icy;&amp;iecy; &amp;gcy;&amp;rcy;&amp;icy;&amp;bcy;&amp;ycy; &amp;rcy;&amp;acy;&amp;scy;&amp;tcy;&amp;ucy;&amp;tcy; &amp;vcy; &amp;pcy;&amp;ocy;&amp;dcy;&amp;mcy;&amp;ocy;&amp;scy;&amp;kcy;&amp;ocy;&amp;vcy;&amp;softcy;&amp;iecy; - 6 &amp;Ocy;&amp;kcy;&amp;tcy;&amp;yacy;&amp;bcy;&amp;rcy;&amp;yacy; 2013 - Blog - Papelet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732240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76" name="Picture 4" descr="&amp;Pcy;&amp;ocy;&amp;dcy;&amp;ocy;&amp;scy;&amp;icy;&amp;ncy;&amp;ocy;&amp;vcy;&amp;icy;&amp;kcy; &amp;kcy;&amp;rcy;&amp;acy;&amp;scy;&amp;ncy;&amp;ycy;&amp;jcy; &amp;Acy;&amp;tcy;&amp;lcy;&amp;acy;&amp;scy; &amp;gcy;&amp;rcy;&amp;icy;&amp;bcy;&amp;ocy;&amp;v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259632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78" name="Picture 6" descr="&amp;Gcy;&amp;rcy;&amp;icy;&amp;bcy; &amp;bcy;&amp;iecy;&amp;lcy;&amp;ycy;&amp;jcy;, &amp;fcy;&amp;ocy;&amp;rcy;&amp;mcy;&amp;acy; &amp;scy;&amp;iecy;&amp;tcy;&amp;chcy;&amp;acy;&amp;tcy;&amp;acy;&amp;yacy;. (&amp;CHcy;&amp;icy;&amp;tcy;&amp;acy;&amp;tcy;&amp;softcy; &amp;dcy;&amp;acy;&amp;lcy;&amp;iecy;&amp;iecy; &quot; &quot; &quot; ) - &amp;Gcy;&amp;rcy;&amp;icy;&amp;bcy;&amp;ycy; - &amp;Dcy;&amp;acy;&amp;chcy;&amp;acy;. &amp;Scy;&amp;acy;&amp;dcy;. &amp;Ocy;&amp;gcy;&amp;ocy;&amp;rcy;&amp;ocy;&amp;dcy;. - &amp;Kcy;&amp;ocy;&amp;scy;&amp;mcy;&amp;iecy;&amp;tcy;&amp;icy;&amp;kcy;&amp;acy;, &amp;pcy;&amp;acy;&amp;rcy;&amp;fcy;&amp;yucy;&amp;mcy;&amp;iecy;&amp;rcy;&amp;icy;&amp;yacy;.L'ambre. &amp;Vcy;&amp;icy;&amp;ncy;&amp;ncy;&amp;icy;&amp;tscy;&amp;a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932040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80" name="Picture 8" descr="&amp;TScy;&amp;iecy;&amp;ncy;&amp;tcy;&amp;rcy; &amp;ecy;&amp;kcy;&amp;ocy;&amp;lcy;&amp;ocy;&amp;gcy;&amp;icy;&amp;chcy;&amp;iecy;&amp;scy;&amp;kcy;&amp;ocy;&amp;gcy;&amp;ocy; &amp;zcy;&amp;iecy;&amp;mcy;&amp;lcy;&amp;iecy;&amp;dcy;&amp;iecy;&amp;lcy;&amp;icy;&amp;yacy; - &amp;scy;&amp;iecy;&amp;mcy;&amp;iecy;&amp;ncy;&amp;acy; &amp;rcy;&amp;acy;&amp;scy;&amp;tcy;&amp;iecy;&amp;ncy;&amp;icy;&amp;jcy;, &amp;tscy;&amp;vcy;&amp;iecy;&amp;tcy;&amp;ocy;&amp;vcy;, &amp;mcy;&amp;icy;&amp;tscy;&amp;iecy;&amp;lcy;&amp;icy;&amp;jcy; &amp;gcy;&amp;rcy;&amp;icy;&amp;bcy;&amp;ocy;&amp;vcy; - &amp;Rcy;&amp;ycy;&amp;zhcy;&amp;icy;&amp;kcy; &amp;ncy;&amp;acy;&amp;scy;&amp;tcy;&amp;ocy;&amp;yacy;&amp;shchcy;&amp;icy;&amp;j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059832" y="4437112"/>
            <a:ext cx="1224136" cy="1224136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971600" y="1412776"/>
            <a:ext cx="7200800" cy="2304256"/>
            <a:chOff x="1043608" y="1412776"/>
            <a:chExt cx="7128792" cy="2304256"/>
          </a:xfrm>
        </p:grpSpPr>
        <p:pic>
          <p:nvPicPr>
            <p:cNvPr id="54282" name="Picture 10" descr="&amp;Scy;&amp;kcy;&amp;acy;&amp;chcy;&amp;acy;&amp;tcy;&amp;softcy; &amp;bcy;&amp;iecy;&amp;rcy;&amp;iecy;&amp;zcy;&amp;ycy;, &amp;lcy;&amp;iecy;&amp;scy;, &amp;rcy;&amp;ocy;&amp;shchcy;&amp;acy;, &amp;dcy;&amp;iecy;&amp;rcy;&amp;iecy;&amp;vcy;&amp;softcy;&amp;yacy;, &amp;zcy;&amp;iecy;&amp;lcy;&amp;iecy;&amp;ncy;&amp;ycy;&amp;jcy;, &amp;lcy;&amp;iecy;&amp;tcy;&amp;ocy;, &amp;pcy;&amp;rcy;&amp;icy;&amp;rcy;&amp;ocy;&amp;dcy;&amp;acy;, &amp;fcy;&amp;ocy;&amp;tcy;&amp;ocy;, &amp;ocy;&amp;bcy;&amp;ocy;&amp;icy;, &amp;kcy;&amp;acy;&amp;rcy;&amp;tcy;&amp;icy;&amp;ncy;&amp;kcy;&amp;acy; #12430440 - 100500oboev.ru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444208" y="1412776"/>
              <a:ext cx="1728192" cy="2304256"/>
            </a:xfrm>
            <a:prstGeom prst="rect">
              <a:avLst/>
            </a:prstGeom>
            <a:noFill/>
          </p:spPr>
        </p:pic>
        <p:pic>
          <p:nvPicPr>
            <p:cNvPr id="54284" name="Picture 12" descr="&amp;YUcy;&amp;rcy;&amp;icy;&amp;jcy; &amp;Kcy;&amp;ocy;&amp;vcy;&amp;acy;&amp;lcy;&amp;softcy;. &amp;Fcy;&amp;acy;&amp;rcy;&amp;fcy;&amp;ocy;&amp;rcy;&amp;ocy;&amp;vcy;&amp;ycy;&amp;iecy; &amp;kcy;&amp;ocy;&amp;lcy;&amp;ocy;&amp;kcy;&amp;ocy;&amp;lcy;&amp;softcy;&amp;chcy;&amp;icy;&amp;kcy;&amp;icy; - &amp;Pcy;&amp;ocy;&amp;vcy;&amp;iecy;&amp;scy;&amp;tcy;&amp;icy; - &amp;Kcy;&amp;ocy;&amp;lcy;&amp;ocy;&amp;kcy;&amp;ocy;&amp;lcy;&amp;softcy;&amp;ncy;&amp;ocy;&amp;iecy; &amp;chcy;&amp;tcy;&amp;icy;&amp;vcy;&amp;ocy; - &amp;Zcy;&amp;acy;&amp;rcy;&amp;icy;&amp;scy;&amp;ocy;&amp;vcy;&amp;kcy;&amp;icy; - &amp;Kcy;&amp;ocy;&amp;lcy;&amp;ocy;&amp;kcy;&amp;ocy;&amp;lcy;&amp;softcy;&amp;chcy;&amp;icy;&amp;kcy;&amp;icy;, &amp;kcy;&amp;ocy;&amp;lcy;&amp;ocy;&amp;kcy;&amp;ocy;&amp;lcy;&amp;acy; &amp;icy; &amp;ocy;&amp;bcy;&amp;ocy; &amp;mcy;&amp;ncy;&amp;iecy; &amp;ncy;&amp;iecy;&amp;mcy;&amp;ncy;&amp;ocy;&amp;zhcy;&amp;kcy;&amp;ocy;.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043608" y="1412776"/>
              <a:ext cx="1800200" cy="2304256"/>
            </a:xfrm>
            <a:prstGeom prst="rect">
              <a:avLst/>
            </a:prstGeom>
            <a:noFill/>
          </p:spPr>
        </p:pic>
        <p:pic>
          <p:nvPicPr>
            <p:cNvPr id="54286" name="Picture 14" descr="&amp;Bcy;&amp;ocy;&amp;tcy;&amp;acy;&amp;ncy;&amp;icy;&amp;chcy;&amp;kcy;&amp;acy;.ru &amp;IEcy;&amp;lcy;&amp;softcy;. &amp;IEcy;&amp;lcy;&amp;kcy;&amp;acy;. &amp;KHcy;&amp;vcy;&amp;ocy;&amp;jcy;&amp;ncy;&amp;ycy;&amp;iecy;. &amp;Ucy;&amp;khcy;&amp;ocy;&amp;dcy;, &amp;vcy;&amp;ycy;&amp;rcy;&amp;acy;&amp;shchcy;&amp;icy;&amp;vcy;&amp;acy;&amp;ncy;&amp;icy;&amp;iecy;, &amp;rcy;&amp;acy;&amp;zcy;&amp;mcy;&amp;ncy;&amp;ocy;&amp;zhcy;&amp;iecy;&amp;ncy;&amp;icy;&amp;iecy;. &amp;Bcy;&amp;ocy;&amp;lcy;&amp;iecy;&amp;zcy;&amp;ncy;&amp;icy; &amp;icy; &amp;vcy;&amp;rcy;&amp;iecy;&amp;dcy;&amp;icy;&amp;tcy;&amp;iecy;&amp;lcy;&amp;icy;. &amp;Scy;&amp;ocy;&amp;rcy;&amp;tcy;&amp;acy;. &amp;Vcy;&amp;icy;&amp;dcy;&amp;ycy;. &amp;Fcy;&amp;ocy;&amp;tcy;&amp;ocy;.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4644008" y="1412776"/>
              <a:ext cx="1800200" cy="2304256"/>
            </a:xfrm>
            <a:prstGeom prst="rect">
              <a:avLst/>
            </a:prstGeom>
            <a:noFill/>
          </p:spPr>
        </p:pic>
        <p:pic>
          <p:nvPicPr>
            <p:cNvPr id="54288" name="Picture 16" descr="&amp;Scy;&amp;ocy;&amp;scy;&amp;ncy;&amp;acy; &amp;ocy;&amp;bcy;&amp;ycy;&amp;kcy;&amp;ncy;&amp;ocy;&amp;vcy;&amp;iecy;&amp;ncy;&amp;ncy;&amp;acy;&amp;yacy; &amp;ncy;&amp;acy; &amp;fcy;&amp;ocy;&amp;tcy;&amp;ocy; &amp;ecy;&amp;fcy;&amp;fcy;&amp;iecy;&amp;kcy;&amp;tcy;&amp;ncy;&amp;ocy; &amp;scy;&amp;mcy;&amp;ocy;&amp;tcy;&amp;rcy;&amp;icy;&amp;tcy;&amp;scy;&amp;yacy; - &amp;Scy;&amp;ocy;&amp;ocy;&amp;bcy;&amp;shchcy;&amp;iecy;&amp;scy;&amp;tcy;&amp;vcy;&amp;ocy;, &amp;fcy;&amp;ocy;&amp;rcy;&amp;ucy;&amp;mcy; &amp;dcy;&amp;acy;&amp;chcy;&amp;ncy;&amp;icy;&amp;kcy;&amp;ocy;&amp;vcy; &amp;icy; &amp;scy;&amp;acy;&amp;dcy;&amp;ocy;&amp;vcy;&amp;ocy;&amp;dcy;&amp;ocy;&amp;vcy; &amp;KHcy;&amp;Mcy;&amp;Acy;&amp;Ocy;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2843808" y="1412776"/>
              <a:ext cx="1800200" cy="23042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0112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Существует ли связь между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животными и грибами?</a:t>
            </a:r>
          </a:p>
        </p:txBody>
      </p:sp>
      <p:pic>
        <p:nvPicPr>
          <p:cNvPr id="105474" name="Picture 2" descr="AnimAls Beasts Squirrel And a Mushroom All Wallpapers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69788" y="1113666"/>
            <a:ext cx="3405444" cy="2952328"/>
          </a:xfrm>
          <a:prstGeom prst="rect">
            <a:avLst/>
          </a:prstGeom>
          <a:noFill/>
        </p:spPr>
      </p:pic>
      <p:pic>
        <p:nvPicPr>
          <p:cNvPr id="105476" name="Picture 4" descr="&amp;Dcy;&amp;ncy;&amp;iecy;&amp;vcy;&amp;ncy;&amp;icy;&amp;kcy; islet : LiveInternet - &amp;Rcy;&amp;ocy;&amp;scy;&amp;scy;&amp;icy;&amp;jcy;&amp;scy;&amp;kcy;&amp;icy;&amp;jcy; &amp;Scy;&amp;iecy;&amp;rcy;&amp;vcy;&amp;icy;&amp;scy; &amp;Ocy;&amp;ncy;&amp;lcy;&amp;acy;&amp;jcy;&amp;ncy;-&amp;Dcy;&amp;ncy;&amp;iecy;&amp;vcy;…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16016" y="1113666"/>
            <a:ext cx="3405444" cy="2952328"/>
          </a:xfrm>
          <a:prstGeom prst="rect">
            <a:avLst/>
          </a:prstGeom>
          <a:noFill/>
        </p:spPr>
      </p:pic>
      <p:pic>
        <p:nvPicPr>
          <p:cNvPr id="105478" name="Picture 6" descr="&amp;ZHcy;&amp;icy;&amp;zcy;&amp;ncy;&amp;softcy; &amp;mcy;&amp;ucy;&amp;rcy;&amp;acy;&amp;vcy;&amp;softcy;&amp;iecy;&amp;vcy; &amp;vcy; &amp;ocy;&amp;bcy;&amp;hardcy;&amp;iecy;&amp;kcy;&amp;tcy;&amp;icy;&amp;vcy;&amp;iecy; &amp;Acy;&amp;ncy;&amp;dcy;&amp;rcy;&amp;iecy;&amp;yacy; &amp;Pcy;&amp;acy;&amp;vcy;&amp;lcy;&amp;ocy;&amp;vcy;&amp;acy; font style=&quot;FONT-SIZE: 8pt&quot; color=&quot;#ff6600&quot; size=&quot;1&quot; face=&quot;Arial&quot;strong em &amp;Ecy;&amp;kcy;&amp;scy;&amp;kcy;&amp;lcy;&amp;yucy;&amp;zcy;&amp;icy;&amp;vcy;/e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007256" y="3286413"/>
            <a:ext cx="315269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27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Назови гриб</a:t>
            </a:r>
          </a:p>
        </p:txBody>
      </p:sp>
      <p:pic>
        <p:nvPicPr>
          <p:cNvPr id="101380" name="Picture 4" descr="&amp;ZHcy;&amp;icy;&amp;tcy;&amp;iecy;&amp;lcy;&amp;icy; &amp;acy;&amp;mcy;&amp;iecy;&amp;rcy;&amp;icy;&amp;kcy;&amp;acy;&amp;ncy;&amp;scy;&amp;kcy;&amp;ocy;&amp;gcy;&amp;ocy; &amp;gcy;&amp;ocy;&amp;rcy;&amp;ocy;&amp;dcy;&amp;kcy;&amp;acy; &amp;ucy;&amp;lcy;&amp;icy;&amp;chcy;&amp;icy;&amp;lcy;&amp;icy; &amp;mcy;&amp;ocy;&amp;lcy;&amp;ocy;&amp;dcy;&amp;ocy;&amp;gcy;&amp;ocy; &amp;lcy;&amp;ocy;&amp;scy;&amp;yacy; &amp;vcy; &amp;scy;&amp;icy;&amp;mcy;&amp;pcy;&amp;acy;&amp;tcy;&amp;icy;&amp;icy; &amp;kcy; &amp;bcy;&amp;rcy;&amp;ocy;&amp;ncy;&amp;zcy;&amp;ocy;&amp;vcy;&amp;ocy;&amp;mcy;&amp;ucy; &amp;scy;&amp;ocy;&amp;rcy;&amp;ocy;&amp;dcy;&amp;icy;&amp;chcy;&amp;ucy; - &amp;Icy;&amp;Ncy;&amp;Fcy;&amp;Ocy;&amp;Rcy;&amp;Mcy; &amp;Bcy;&amp;YUcy;&amp;Rcy;&amp;Ocy; - www.dvinsk.lv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43608" y="3356992"/>
            <a:ext cx="3312368" cy="2664296"/>
          </a:xfrm>
          <a:prstGeom prst="rect">
            <a:avLst/>
          </a:prstGeom>
          <a:noFill/>
        </p:spPr>
      </p:pic>
      <p:pic>
        <p:nvPicPr>
          <p:cNvPr id="101384" name="Picture 8" descr="&amp;Mcy;&amp;ucy;&amp;khcy;&amp;ocy;&amp;mcy;&amp;ocy;&amp;rcy; &amp;ocy;&amp;tcy; &amp;bcy;&amp;iecy;&amp;lcy;&amp;ocy;&amp;gcy;&amp;ocy; &amp;gcy;&amp;rcy;&amp;icy;&amp;bcy;&amp;acy; &amp;lcy;&amp;iecy;&amp;gcy;&amp;kcy;&amp;ocy; &amp;ocy;&amp;tcy;&amp;lcy;&amp;icy;&amp;chcy;&amp;icy;&amp;shcy;&amp;softcy;?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88024" y="3356992"/>
            <a:ext cx="3312368" cy="2664296"/>
          </a:xfrm>
          <a:prstGeom prst="rect">
            <a:avLst/>
          </a:prstGeom>
          <a:noFill/>
        </p:spPr>
      </p:pic>
      <p:pic>
        <p:nvPicPr>
          <p:cNvPr id="101386" name="Picture 10" descr="&amp;lcy;&amp;yucy;&amp;bcy;&amp;ocy;&amp;jcy; &quot; &amp;Scy;&amp;tcy;&amp;rcy;&amp;acy;&amp;ncy;&amp;icy;&amp;tscy;&amp;acy; 3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88024" y="3356992"/>
            <a:ext cx="3312368" cy="2648745"/>
          </a:xfrm>
          <a:prstGeom prst="rect">
            <a:avLst/>
          </a:prstGeom>
          <a:noFill/>
        </p:spPr>
      </p:pic>
      <p:pic>
        <p:nvPicPr>
          <p:cNvPr id="2050" name="Picture 2" descr="http://im2-tub-ru.yandex.net/i?id=a83b6505a0dc243dc62919fa47691e24-96-144&amp;n=2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124744"/>
            <a:ext cx="2808312" cy="2019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5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Найди лишнее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842" y="1196752"/>
            <a:ext cx="7095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 это: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растение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б) живое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существо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Части гриба: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  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корень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Плодовое тело гриба: 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грибница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в)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ножка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Главная часть гриба: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грибница             б) шляпка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</a:t>
            </a:r>
          </a:p>
          <a:p>
            <a:pPr lvl="0"/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Виды грибов: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в)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9" y="5302338"/>
            <a:ext cx="696063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5" y="5363313"/>
            <a:ext cx="725279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3964320" y="5363313"/>
            <a:ext cx="607680" cy="6122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90038" y="5581071"/>
            <a:ext cx="124628" cy="121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Проверь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842" y="1196752"/>
            <a:ext cx="7095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 это: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растение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б) живое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существо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Части гриба: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  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корень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Плодовое тело гриба: 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грибница</a:t>
            </a:r>
            <a:r>
              <a:rPr lang="ru-RU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в)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ножка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Главная часть гриба: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грибница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б) шляпка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</a:t>
            </a:r>
          </a:p>
          <a:p>
            <a:pPr lvl="0"/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Виды грибов: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в)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9" y="5302338"/>
            <a:ext cx="696063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5" y="5363313"/>
            <a:ext cx="725279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964320" y="5363313"/>
            <a:ext cx="576064" cy="612289"/>
            <a:chOff x="3964320" y="5363313"/>
            <a:chExt cx="576064" cy="612289"/>
          </a:xfrm>
        </p:grpSpPr>
        <p:sp>
          <p:nvSpPr>
            <p:cNvPr id="22" name="Овал 21"/>
            <p:cNvSpPr/>
            <p:nvPr/>
          </p:nvSpPr>
          <p:spPr>
            <a:xfrm>
              <a:off x="3964320" y="5363313"/>
              <a:ext cx="576064" cy="612289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190038" y="5581071"/>
              <a:ext cx="124628" cy="12195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6768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Царства живой природы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1484784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Царство растений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7624" y="2708920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624" y="3933056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58370" name="Picture 2" descr="&amp;Kcy;&amp;acy;&amp;kcy;&amp;icy;&amp;iecy; &amp;tscy;&amp;acy;&amp;rcy;&amp;scy;&amp;tcy;&amp;vcy;&amp;acy; &amp;ocy;&amp;rcy;&amp;gcy;&amp;acy;&amp;ncy;&amp;icy;&amp;zcy;&amp;mcy;&amp;ocy;&amp;vcy; &amp;vcy;&amp;ycy; &amp;zcy;&amp;ncy;&amp;acy;&amp;iecy;&amp;tcy;&amp;iecy;. - &amp;Kcy;&amp;acy;&amp;rcy;&amp;tcy;&amp;icy;&amp;ncy;&amp;kcy;&amp;acy; 15 - &amp;Scy;&amp;rcy;&amp;iecy;&amp;dcy;&amp;acy; &amp;ocy;&amp;bcy;&amp;icy;&amp;tcy;&amp;acy;&amp;ncy;&amp;icy;&amp;yacy; &amp;ocy;&amp;rcy;&amp;gcy;&amp;acy;&amp;ncy;&amp;icy;&amp;zcy;&amp;mcy;&amp;ocy;&amp;vcy; - &amp;Pcy;&amp;rcy;&amp;icy;&amp;rcy;&amp;ocy;&amp;dcy;&amp;ncy;&amp;ycy;&amp;iecy; &amp;scy;&amp;ocy;&amp;ocy;&amp;bcy;&amp;shchcy;&amp;iecy;&amp;scy;&amp;tcy;&amp;vcy;&amp;acy; - &amp;Kcy;&amp;acy;&amp;rcy;&amp;tcy;&amp;icy;&amp;ncy;&amp;kcy;&amp;icy; &amp;pcy;&amp;ocy; &amp;ocy;&amp;kcy;&amp;rcy;&amp;ucy;&amp;zhcy;&amp;acy;&amp;yucy;&amp;shchcy;&amp;iecy;&amp;mcy;&amp;ucy; &amp;m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067944" y="1196752"/>
            <a:ext cx="4059188" cy="4778896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1187624" y="5157192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7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5445224"/>
                <a:ext cx="1619672" cy="1412776"/>
              </a:xfrm>
              <a:prstGeom prst="rect">
                <a:avLst/>
              </a:prstGeom>
              <a:noFill/>
            </p:spPr>
          </p:pic>
          <p:pic>
            <p:nvPicPr>
  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7487816" y="4077072"/>
                <a:ext cx="1656184" cy="1412776"/>
              </a:xfrm>
              <a:prstGeom prst="rect">
                <a:avLst/>
              </a:prstGeom>
              <a:noFill/>
            </p:spPr>
          </p:pic>
          <p:pic>
            <p:nvPicPr>
              <p:cNvPr id="82952" name="Picture 8" descr="http://ziza.qip.ru/other/032007/22/wikimedia/misc/016_misc_559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52320" y="0"/>
                <a:ext cx="1691680" cy="1412776"/>
              </a:xfrm>
              <a:prstGeom prst="rect">
                <a:avLst/>
              </a:prstGeom>
              <a:noFill/>
            </p:spPr>
          </p:pic>
          <p:pic>
            <p:nvPicPr>
  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340768"/>
                <a:ext cx="1632182" cy="1368152"/>
              </a:xfrm>
              <a:prstGeom prst="rect">
                <a:avLst/>
              </a:prstGeom>
              <a:noFill/>
            </p:spPr>
          </p:pic>
          <p:pic>
            <p:nvPicPr>
  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4077072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419872" y="5445224"/>
                <a:ext cx="2232249" cy="1412776"/>
              </a:xfrm>
              <a:prstGeom prst="rect">
                <a:avLst/>
              </a:prstGeom>
              <a:noFill/>
            </p:spPr>
          </p:pic>
          <p:pic>
            <p:nvPicPr>
              <p:cNvPr id="82960" name="Picture 16" descr="&amp;Dcy;&amp;iecy;&amp;tcy;&amp;scy;&amp;kcy;&amp;acy;&amp;yacy; &amp;scy;&amp;tcy;&amp;rcy;&amp;acy;&amp;ncy;&amp;icy;&amp;chcy;&amp;kcy;&amp;acy;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19672" y="5445224"/>
                <a:ext cx="1800200" cy="1412776"/>
              </a:xfrm>
              <a:prstGeom prst="rect">
                <a:avLst/>
              </a:prstGeom>
              <a:noFill/>
            </p:spPr>
          </p:pic>
          <p:pic>
            <p:nvPicPr>
  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652120" y="5445224"/>
                <a:ext cx="1872208" cy="1412776"/>
              </a:xfrm>
              <a:prstGeom prst="rect">
                <a:avLst/>
              </a:prstGeom>
              <a:noFill/>
            </p:spPr>
          </p:pic>
          <p:pic>
            <p:nvPicPr>
  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0" y="2708920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486331" y="2708920"/>
                <a:ext cx="1657669" cy="1368152"/>
              </a:xfrm>
              <a:prstGeom prst="rect">
                <a:avLst/>
              </a:prstGeom>
              <a:noFill/>
            </p:spPr>
          </p:pic>
          <p:pic>
            <p:nvPicPr>
  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7487816" y="5429250"/>
                <a:ext cx="1656184" cy="1428750"/>
              </a:xfrm>
              <a:prstGeom prst="rect">
                <a:avLst/>
              </a:prstGeom>
              <a:noFill/>
            </p:spPr>
          </p:pic>
          <p:pic>
            <p:nvPicPr>
  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452320" y="1340768"/>
                <a:ext cx="1691680" cy="1412802"/>
              </a:xfrm>
              <a:prstGeom prst="rect">
                <a:avLst/>
              </a:prstGeom>
              <a:noFill/>
            </p:spPr>
          </p:pic>
          <p:pic>
            <p:nvPicPr>
              <p:cNvPr id="82972" name="Picture 28" descr="&amp;Pcy;&amp;ocy;&amp;dcy; &amp;bcy;&amp;iecy;&amp;rcy;&amp;iecy;&amp;zcy;&amp;acy;&amp;mcy;&amp;icy; &amp;icy; &amp;ocy;&amp;scy;&amp;icy;&amp;ncy;&amp;acy;&amp;mcy;&amp;icy;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0" y="0"/>
                <a:ext cx="1619672" cy="1378124"/>
              </a:xfrm>
              <a:prstGeom prst="rect">
                <a:avLst/>
              </a:prstGeom>
              <a:noFill/>
            </p:spPr>
          </p:pic>
        </p:grpSp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за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7706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628800"/>
            <a:ext cx="50593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Шляпочные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445224"/>
            <a:ext cx="1705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Урок № 1</a:t>
            </a:r>
          </a:p>
        </p:txBody>
      </p:sp>
    </p:spTree>
    <p:extLst>
      <p:ext uri="{BB962C8B-B14F-4D97-AF65-F5344CB8AC3E}">
        <p14:creationId xmlns="" xmlns:p14="http://schemas.microsoft.com/office/powerpoint/2010/main" val="36605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Строение шляпочного гриба </a:t>
            </a:r>
          </a:p>
        </p:txBody>
      </p:sp>
      <p:pic>
        <p:nvPicPr>
          <p:cNvPr id="27" name="Picture 2" descr="&amp;Kcy;&amp;acy;&amp;kcy; &amp;rcy;&amp;acy;&amp;zcy;&amp;mcy;&amp;ncy;&amp;ocy;&amp;zhcy;&amp;acy;&amp;yucy;&amp;tcy;&amp;scy;&amp;yacy; &amp;gcy;&amp;rcy;&amp;icy;&amp;bcy;&amp;ycy;. - &amp;Ocy;&amp;tcy;&amp;vcy;&amp;iecy;&amp;tcy; &amp;Zcy;&amp;Dcy;&amp;IEcy;&amp;Scy;&amp;SOFTcy;!"/>
          <p:cNvPicPr>
            <a:picLocks noChangeAspect="1" noChangeArrowheads="1"/>
          </p:cNvPicPr>
          <p:nvPr/>
        </p:nvPicPr>
        <p:blipFill>
          <a:blip r:embed="rId15" cstate="screen">
            <a:biLevel thresh="50000"/>
          </a:blip>
          <a:srcRect/>
          <a:stretch>
            <a:fillRect/>
          </a:stretch>
        </p:blipFill>
        <p:spPr bwMode="auto">
          <a:xfrm>
            <a:off x="2843808" y="1484784"/>
            <a:ext cx="3095625" cy="446449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516216" y="1700808"/>
            <a:ext cx="1241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420888"/>
            <a:ext cx="1604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Пластинки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3861048"/>
            <a:ext cx="1066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00192" y="5229200"/>
            <a:ext cx="1466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Грибница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3140968"/>
            <a:ext cx="1162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Кольцо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4509120"/>
            <a:ext cx="1468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Мешочек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3068960"/>
            <a:ext cx="1512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Плодовое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тело</a:t>
            </a: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2699792" y="1916832"/>
            <a:ext cx="216024" cy="273630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364088" y="206084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9" idx="1"/>
          </p:cNvCxnSpPr>
          <p:nvPr/>
        </p:nvCxnSpPr>
        <p:spPr>
          <a:xfrm flipH="1" flipV="1">
            <a:off x="5076056" y="2636913"/>
            <a:ext cx="1080120" cy="14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788024" y="342900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932040" y="400506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4932040" y="458112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292080" y="53012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92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ожжи для Ваших цветов microsize.r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3212976"/>
            <a:ext cx="1441656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Грибы – растения?</a:t>
            </a: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691680" y="2184539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Грибам, как и растениям необходимы влага, тепло, питательные вещества.</a:t>
            </a:r>
            <a:r>
              <a:rPr lang="ru-RU" sz="2000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148064" y="2204864"/>
            <a:ext cx="2304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У грибов нет листьев, цветков и корней. Грибница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ea typeface="Calibri" pitchFamily="34" charset="0"/>
                <a:cs typeface="PetersburgCSanPin-Regular" charset="-52"/>
              </a:rPr>
              <a:t>–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 это не корни.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75656" y="1412776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Сходства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60032" y="1412776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Различия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4581128"/>
            <a:ext cx="72603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 – живые существа. Для роста</a:t>
            </a:r>
          </a:p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развития им нужны влага, тепло и</a:t>
            </a:r>
          </a:p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питательные вещества. </a:t>
            </a:r>
          </a:p>
        </p:txBody>
      </p:sp>
    </p:spTree>
    <p:extLst>
      <p:ext uri="{BB962C8B-B14F-4D97-AF65-F5344CB8AC3E}">
        <p14:creationId xmlns="" xmlns:p14="http://schemas.microsoft.com/office/powerpoint/2010/main" val="2653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0649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Шляпочные грибы</a:t>
            </a:r>
          </a:p>
        </p:txBody>
      </p:sp>
      <p:pic>
        <p:nvPicPr>
          <p:cNvPr id="23" name="Picture 2" descr="http://www.umk-garmoniya.ru/e_resources/okr_mir_1_kl/images/2-2-1-5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68144" y="2420888"/>
            <a:ext cx="1080120" cy="1008112"/>
          </a:xfrm>
          <a:prstGeom prst="rect">
            <a:avLst/>
          </a:prstGeom>
          <a:noFill/>
        </p:spPr>
      </p:pic>
      <p:pic>
        <p:nvPicPr>
          <p:cNvPr id="24" name="Picture 2" descr="http://www.umk-garmoniya.ru/e_resources/okr_mir_1_kl/images/2-2-1-5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195736" y="2420888"/>
            <a:ext cx="1080120" cy="1008112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1187624" y="1412776"/>
            <a:ext cx="3096344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Трубчатые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0032" y="1412776"/>
            <a:ext cx="3096344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Пластинчатые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2420888"/>
            <a:ext cx="1080120" cy="100811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2420888"/>
            <a:ext cx="1080120" cy="100811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7522" name="Picture 2" descr="&amp;Vcy;&amp;yacy;&amp;chcy;&amp;iecy;&amp;scy;&amp;lcy;&amp;acy;&amp;vcy; &amp;Scy;&amp;tcy;&amp;iecy;&amp;pcy;&amp;acy;&amp;ncy;&amp;ocy;&amp;vcy;: &amp;Gcy;&amp;rcy;&amp;icy;&amp;bcy;&amp;ycy; &amp;Kcy;&amp;acy;&amp;lcy;&amp;ucy;&amp;zhcy;&amp;scy;&amp;kcy;&amp;ocy;&amp;jcy; &amp;ocy;&amp;bcy;&amp;lcy;&amp;acy;&amp;scy;&amp;tcy;&amp;icy; - &amp;Gcy;&amp;rcy;&amp;acy;&amp;bcy;&amp;ocy;&amp;vcy;&amp;icy;&amp;kcy; (Leccinum carpini)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043608" y="4149080"/>
            <a:ext cx="1512168" cy="1512168"/>
          </a:xfrm>
          <a:prstGeom prst="rect">
            <a:avLst/>
          </a:prstGeom>
          <a:noFill/>
        </p:spPr>
      </p:pic>
      <p:pic>
        <p:nvPicPr>
          <p:cNvPr id="107524" name="Picture 4" descr="&amp;Pcy;&amp;iecy;&amp;rcy;&amp;iecy;&amp;chcy;&amp;ncy;&amp;ycy;&amp;jcy; &amp;gcy;&amp;rcy;&amp;icy;&amp;bcy; &amp;fcy;&amp;ocy;&amp;tcy;&amp;ocy; 5. - 21 May 2013 - Blog - Asoft1c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771800" y="4149080"/>
            <a:ext cx="1512168" cy="1506488"/>
          </a:xfrm>
          <a:prstGeom prst="rect">
            <a:avLst/>
          </a:prstGeom>
          <a:noFill/>
        </p:spPr>
      </p:pic>
      <p:pic>
        <p:nvPicPr>
          <p:cNvPr id="107526" name="Picture 6" descr="&amp;Ucy;&amp;dcy;&amp;iecy;&amp;mcy;&amp;acy;&amp;ncy;&amp;scy;&amp;icy;&amp;iecy;&amp;lcy;&amp;lcy;&amp;acy; &amp;shcy;&amp;icy;&amp;rcy;&amp;ocy;&amp;kcy;&amp;ocy;&amp;pcy;&amp;lcy;&amp;acy;&amp;scy;&amp;tcy;&amp;icy;&amp;ncy;&amp;chcy;&amp;acy;&amp;tcy;&amp;acy;&amp;yacy; Megacollybia platyphylla (Oudemansiella platyphylla) - &amp;Gcy;&amp;rcy;&amp;icy;&amp;bcy;&amp;ycy;.&amp;rcy;&amp;u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860032" y="4149080"/>
            <a:ext cx="1512168" cy="1516411"/>
          </a:xfrm>
          <a:prstGeom prst="rect">
            <a:avLst/>
          </a:prstGeom>
          <a:noFill/>
        </p:spPr>
      </p:pic>
      <p:pic>
        <p:nvPicPr>
          <p:cNvPr id="107528" name="Picture 8" descr="&amp;Ecy;&amp;ncy;&amp;tscy;&amp;icy;&amp;kcy;&amp;lcy;&amp;ocy;&amp;pcy;&amp;iecy;&amp;dcy;&amp;icy;&amp;yacy; &amp;gcy;&amp;rcy;&amp;icy;&amp;bcy;&amp;ocy;&amp;vcy; &amp;Pcy;&amp;acy;&amp;ucy;&amp;tcy;&amp;icy;&amp;ncy;&amp;ncy;&amp;icy;&amp;kcy; &amp;ocy;&amp;rcy;&amp;acy;&amp;ncy;&amp;zhcy;&amp;iecy;&amp;vcy;&amp;ycy;&amp;jcy; (&amp;Pcy;&amp;acy;&amp;ucy;&amp;tcy;&amp;icy;&amp;ncy;&amp;ncy;&amp;icy;&amp;kcy; &amp;acy;&amp;bcy;&amp;rcy;&amp;icy;&amp;kcy;&amp;ocy;&amp;scy;&amp;ocy;&amp;vcy;&amp;ocy;-&amp;zhcy;&amp;iecy;&amp;lcy;&amp;tcy;&amp;ycy;&amp;jcy;)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588224" y="414908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1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1030" name="Picture 6" descr="honkadz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3304275"/>
            <a:ext cx="1933253" cy="265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отография Сентябрьский дождь из раздела природа 4364087 - ф…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1351" y="215004"/>
            <a:ext cx="1768381" cy="2685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гровые наборы Melissa &amp; Doug. Прайсы интернет магазинов. Выбрать и купить Игровой набор Melissa &amp; Doug (Melissa&amp;Doug, Мелисса и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152419"/>
            <a:ext cx="2376265" cy="2219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 Лондоне открылась выставка лучших фотографий природ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6257" y="3325127"/>
            <a:ext cx="1865583" cy="265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Гриб под солнцем - Россия, Коми - Фотографии на карте.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1314"/>
            <a:ext cx="1944216" cy="267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lema - Одежда и товары из Финляндии -HM панамка -на заказ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1095709"/>
            <a:ext cx="1656183" cy="923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оссийских застройщиков обяжут возводить эко-дома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2272" y="1060189"/>
            <a:ext cx="2373884" cy="202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С днем рождения, sENegAlko! (#91, 09.03.2013) (klarxen) // Форум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35" y="4981742"/>
            <a:ext cx="1208514" cy="1208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15366" name="Picture 6" descr="talant: &amp;kcy;&amp;acy;&amp;kcy;&amp;icy;&amp;iecy; &amp;gcy;&amp;rcy;&amp;icy;&amp;bcy;&amp;ycy; &amp;lcy;&amp;icy;&amp;pcy;&amp;kcy;&amp;icy;&amp;iecy; &amp;rcy;&amp;acy;&amp;scy;&amp;tcy;&amp;ucy;&amp;tcy; &amp;ncy;&amp;acy; &amp;bcy;&amp;ocy;&amp;lcy;&amp;ocy;&amp;tcy;&amp;ie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15816" y="1124744"/>
            <a:ext cx="3312368" cy="2376264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1043608" y="3717032"/>
            <a:ext cx="6855271" cy="2304256"/>
            <a:chOff x="1043608" y="3717032"/>
            <a:chExt cx="6855271" cy="2304256"/>
          </a:xfrm>
        </p:grpSpPr>
        <p:pic>
          <p:nvPicPr>
            <p:cNvPr id="15362" name="Picture 2" descr="http://biouroki.ru/content/page/766/3.png"/>
            <p:cNvPicPr>
              <a:picLocks noChangeAspect="1" noChangeArrowheads="1"/>
            </p:cNvPicPr>
            <p:nvPr/>
          </p:nvPicPr>
          <p:blipFill>
            <a:blip r:embed="rId16" cstate="screen"/>
            <a:srcRect t="15324"/>
            <a:stretch>
              <a:fillRect/>
            </a:stretch>
          </p:blipFill>
          <p:spPr bwMode="auto">
            <a:xfrm>
              <a:off x="5364088" y="4149080"/>
              <a:ext cx="2534791" cy="1584176"/>
            </a:xfrm>
            <a:prstGeom prst="rect">
              <a:avLst/>
            </a:prstGeom>
            <a:noFill/>
          </p:spPr>
        </p:pic>
        <p:pic>
          <p:nvPicPr>
            <p:cNvPr id="15364" name="Picture 4" descr="http://biouroki.ru/content/page/766/2.png"/>
            <p:cNvPicPr>
              <a:picLocks noChangeAspect="1" noChangeArrowheads="1"/>
            </p:cNvPicPr>
            <p:nvPr/>
          </p:nvPicPr>
          <p:blipFill>
            <a:blip r:embed="rId17" cstate="screen"/>
            <a:srcRect t="16129"/>
            <a:stretch>
              <a:fillRect/>
            </a:stretch>
          </p:blipFill>
          <p:spPr bwMode="auto">
            <a:xfrm>
              <a:off x="1187624" y="4149080"/>
              <a:ext cx="3600400" cy="1872208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1043608" y="3717032"/>
              <a:ext cx="273619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Шляпка трубчатого гриба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92080" y="3717032"/>
              <a:ext cx="26012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Споры трубчатого гриба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412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24" name="Picture 8" descr="&amp;Pcy;&amp;lcy;&amp;acy;&amp;scy;&amp;tcy;&amp;icy;&amp;ncy;&amp;chcy;&amp;acy;&amp;tcy;&amp;ycy;&amp;jcy; &amp;gcy;&amp;rcy;&amp;icy;&amp;bcy; &amp;Vcy;&amp;IEcy;&amp;Scy;&amp;Ncy;&amp;Acy; 2013-04-21 &amp;Pcy;&amp;iecy;&amp;shcy;&amp;icy;&amp;jcy; &amp;pcy;&amp;ocy;&amp;khcy;&amp;ocy;&amp;dcy; &amp;ncy;&amp;acy; 20 &amp;kcy;&amp;mcy; &amp;vcy; &amp;pcy;&amp;ocy;&amp;icy;&amp;scy;&amp;kcy;&amp;acy;&amp;khcy; &amp;pcy;&amp;iecy;&amp;rcy;&amp;vcy;&amp;ycy;&amp;khcy; &amp;vcy;&amp;iecy;&amp;scy;&amp;iecy;&amp;ncy;&amp;ncy;&amp;icy;&amp;khcy; &amp;gcy;&amp;rcy;&amp;icy;&amp;bcy;&amp;ocy;&amp;vcy; &amp;Mcy;&amp;ycy; &amp;Acy;&amp;lcy;&amp;softcy;&amp;bcy;&amp;ocy;&amp;mcy; &amp;Ucy; &amp;kcy;&amp;ocy;&amp;scy;&amp;tcy;&amp;rcy;&amp;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15816" y="1124744"/>
            <a:ext cx="3384376" cy="237626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1115616" y="3717032"/>
            <a:ext cx="6744022" cy="2242125"/>
            <a:chOff x="1115616" y="3717032"/>
            <a:chExt cx="6744022" cy="2242125"/>
          </a:xfrm>
        </p:grpSpPr>
        <p:pic>
          <p:nvPicPr>
            <p:cNvPr id="14338" name="Picture 2" descr="http://biouroki.ru/content/page/766/5.png"/>
            <p:cNvPicPr>
              <a:picLocks noChangeAspect="1" noChangeArrowheads="1"/>
            </p:cNvPicPr>
            <p:nvPr/>
          </p:nvPicPr>
          <p:blipFill>
            <a:blip r:embed="rId16" cstate="screen"/>
            <a:srcRect t="13728"/>
            <a:stretch>
              <a:fillRect/>
            </a:stretch>
          </p:blipFill>
          <p:spPr bwMode="auto">
            <a:xfrm>
              <a:off x="1259632" y="4149080"/>
              <a:ext cx="3312368" cy="1810077"/>
            </a:xfrm>
            <a:prstGeom prst="rect">
              <a:avLst/>
            </a:prstGeom>
            <a:noFill/>
          </p:spPr>
        </p:pic>
        <p:pic>
          <p:nvPicPr>
            <p:cNvPr id="14340" name="Picture 4" descr="http://biouroki.ru/content/page/766/6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5364088" y="4293096"/>
              <a:ext cx="2495550" cy="1571626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1115616" y="3717032"/>
              <a:ext cx="2736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Шляпка трубчатого гриба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60032" y="3717032"/>
              <a:ext cx="2957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Споры пластинчатого гриба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163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Существует ли </a:t>
            </a:r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связь </a:t>
            </a:r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между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растениями и грибами?</a:t>
            </a:r>
          </a:p>
        </p:txBody>
      </p:sp>
      <p:pic>
        <p:nvPicPr>
          <p:cNvPr id="22" name="Picture 2" descr="&amp;SHcy;&amp;Lcy;&amp;YAcy;&amp;Pcy;&amp;Ocy;&amp;CHcy;&amp;Ncy;&amp;Ycy;&amp;IEcy; &amp;Gcy;&amp;Rcy;&amp;Icy;&amp;Bcy;&amp;Y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15616" y="1196752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480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267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8_Начальная</vt:lpstr>
      <vt:lpstr>9_Начальная</vt:lpstr>
      <vt:lpstr>10_Начальная</vt:lpstr>
      <vt:lpstr>11_Начальная</vt:lpstr>
      <vt:lpstr>12_Начальная</vt:lpstr>
      <vt:lpstr>13_Начальная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</cp:revision>
  <dcterms:created xsi:type="dcterms:W3CDTF">2015-02-05T09:57:06Z</dcterms:created>
  <dcterms:modified xsi:type="dcterms:W3CDTF">2015-02-05T17:56:54Z</dcterms:modified>
</cp:coreProperties>
</file>