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F2A723-3325-40A9-B157-67798B051AFC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324FC3-EA67-4250-84EE-A2BE3AF71B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 использования современных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27969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Методическая разработка «Применение компьютерных технологий при изучении величин и действий с ними на уроках математики в начальных классах»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5" name="Picture 1" descr="C:\Users\Люба\Desktop\2013 год Дипломы\Ай-ти эффек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1" t="2249" r="3709" b="2512"/>
          <a:stretch/>
        </p:blipFill>
        <p:spPr bwMode="auto">
          <a:xfrm>
            <a:off x="611561" y="2017502"/>
            <a:ext cx="2424512" cy="36004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а\Desktop\2013 год Дипломы\Исследователь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421870" cy="362906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Люба\Desktop\ПНПО\5\5.1\Рисунок16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520279" cy="36290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0549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56" y="476672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пособие «Виват, Россия!» серии «ФГОС. Воспитательные системы».  Компакт – диск. Тиражирован издательством «Учитель»</a:t>
            </a:r>
          </a:p>
        </p:txBody>
      </p:sp>
      <p:pic>
        <p:nvPicPr>
          <p:cNvPr id="2050" name="Picture 2" descr="C:\Users\Люба\Desktop\2013 год Дипломы\Виват, Россия Дис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7560840" cy="410445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4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3456384" cy="10515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Международной педагогической творческой олимпиады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PEDOLIMP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номинации «Использование современных образовательных технологий в начальной школе»</a:t>
            </a:r>
          </a:p>
        </p:txBody>
      </p:sp>
      <p:pic>
        <p:nvPicPr>
          <p:cNvPr id="3074" name="Picture 2" descr="C:\Users\Люба\Desktop\2013 год Дипломы\Педолимп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836712"/>
            <a:ext cx="4056442" cy="483687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9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4032448" cy="14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обобщен и распространен на международном уровне (MPS) профессионального мастерства педагогов «Новое образование» - авторская программа «Маленький оратор»</a:t>
            </a:r>
          </a:p>
        </p:txBody>
      </p:sp>
      <p:pic>
        <p:nvPicPr>
          <p:cNvPr id="4098" name="Picture 2" descr="C:\Users\Люба\Desktop\2013 год Дипломы\Обобщение опыт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2"/>
            <a:ext cx="3616614" cy="511010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Пособие «Разработка основной образовательной программы: из опыта работы ОУ </a:t>
            </a:r>
            <a:r>
              <a:rPr lang="ru-RU" sz="2000" dirty="0" err="1" smtClean="0"/>
              <a:t>г.Новый</a:t>
            </a:r>
            <a:r>
              <a:rPr lang="ru-RU" sz="2000" dirty="0" smtClean="0"/>
              <a:t> Уренгой. Начальное образование»: Программа формирования УУД как структурный компонент образовательной программы начального общего образования МАОУ прогимназия «Центр детства»</a:t>
            </a:r>
            <a:endParaRPr lang="ru-RU" sz="2000" dirty="0"/>
          </a:p>
        </p:txBody>
      </p:sp>
      <p:pic>
        <p:nvPicPr>
          <p:cNvPr id="7" name="Рисунок 6" descr="C:\Users\Люба\Desktop\ПНПО\5\5.1\публикации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04867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941168"/>
            <a:ext cx="2304256" cy="216024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8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41" y="620688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Монография «Олимпиадные задачи для младших школьников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66883" y="1916832"/>
            <a:ext cx="6043395" cy="3672408"/>
            <a:chOff x="683568" y="1196752"/>
            <a:chExt cx="7876203" cy="4897440"/>
          </a:xfrm>
        </p:grpSpPr>
        <p:pic>
          <p:nvPicPr>
            <p:cNvPr id="6147" name="Picture 3" descr="C:\Users\Люба\Desktop\2013 год Дипломы\монография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674"/>
            <a:stretch/>
          </p:blipFill>
          <p:spPr bwMode="auto">
            <a:xfrm>
              <a:off x="4706202" y="1196752"/>
              <a:ext cx="3853569" cy="4895850"/>
            </a:xfrm>
            <a:prstGeom prst="round2DiagRect">
              <a:avLst>
                <a:gd name="adj1" fmla="val 26938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Люба\Desktop\2013 год Дипломы\монография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1359"/>
            <a:stretch/>
          </p:blipFill>
          <p:spPr bwMode="auto">
            <a:xfrm>
              <a:off x="683568" y="1198342"/>
              <a:ext cx="3878618" cy="4895850"/>
            </a:xfrm>
            <a:prstGeom prst="round2DiagRect">
              <a:avLst>
                <a:gd name="adj1" fmla="val 833"/>
                <a:gd name="adj2" fmla="val 2885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758243" y="3861048"/>
            <a:ext cx="2592288" cy="68348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0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133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Распространение опыта использования современных образовательных технологий</vt:lpstr>
      <vt:lpstr>Методическая разработка «Применение компьютерных технологий при изучении величин и действий с ними на уроках математики в начальных классах»</vt:lpstr>
      <vt:lpstr>Электронное пособие «Виват, Россия!» серии «ФГОС. Воспитательные системы».  Компакт – диск. Тиражирован издательством «Учитель»</vt:lpstr>
      <vt:lpstr>Лауреат Международной педагогической творческой олимпиады PEDOLIMP в номинации «Использование современных образовательных технологий в начальной школе»</vt:lpstr>
      <vt:lpstr>Опыт работы обобщен и распространен на международном уровне (MPS) профессионального мастерства педагогов «Новое образование» - авторская программа «Маленький оратор»</vt:lpstr>
      <vt:lpstr>Пособие «Разработка основной образовательной программы: из опыта работы ОУ г.Новый Уренгой. Начальное образование»: Программа формирования УУД как структурный компонент образовательной программы начального общего образования МАОУ прогимназия «Центр детства»</vt:lpstr>
      <vt:lpstr>Монография «Олимпиадные задачи для младших школьников»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Распространение опыта использования современных образовательных технологий</dc:title>
  <dc:creator>Люба</dc:creator>
  <cp:lastModifiedBy>Люба</cp:lastModifiedBy>
  <cp:revision>5</cp:revision>
  <dcterms:created xsi:type="dcterms:W3CDTF">2014-03-18T18:39:05Z</dcterms:created>
  <dcterms:modified xsi:type="dcterms:W3CDTF">2014-03-18T19:18:54Z</dcterms:modified>
</cp:coreProperties>
</file>