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Default Extension="wav" ContentType="audio/wav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38" autoAdjust="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06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2C924-6CEF-4351-BC22-79F339ACD597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D10A1-2B60-490D-9A0C-C62D460739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2C924-6CEF-4351-BC22-79F339ACD597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D10A1-2B60-490D-9A0C-C62D460739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2C924-6CEF-4351-BC22-79F339ACD597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D10A1-2B60-490D-9A0C-C62D4607395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2C924-6CEF-4351-BC22-79F339ACD597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D10A1-2B60-490D-9A0C-C62D460739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2C924-6CEF-4351-BC22-79F339ACD597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D10A1-2B60-490D-9A0C-C62D460739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2C924-6CEF-4351-BC22-79F339ACD597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D10A1-2B60-490D-9A0C-C62D460739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2C924-6CEF-4351-BC22-79F339ACD597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D10A1-2B60-490D-9A0C-C62D460739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2C924-6CEF-4351-BC22-79F339ACD597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D10A1-2B60-490D-9A0C-C62D460739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2C924-6CEF-4351-BC22-79F339ACD597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D10A1-2B60-490D-9A0C-C62D460739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2C924-6CEF-4351-BC22-79F339ACD597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D10A1-2B60-490D-9A0C-C62D460739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2C924-6CEF-4351-BC22-79F339ACD597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D10A1-2B60-490D-9A0C-C62D460739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6D2C924-6CEF-4351-BC22-79F339ACD597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5DD10A1-2B60-490D-9A0C-C62D460739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media" Target="../media/media1.wav"/><Relationship Id="rId2" Type="http://schemas.openxmlformats.org/officeDocument/2006/relationships/slideLayout" Target="../slideLayouts/slideLayout9.xml"/><Relationship Id="rId1" Type="http://schemas.openxmlformats.org/officeDocument/2006/relationships/audio" Target="../media/media1.wav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052736"/>
            <a:ext cx="7772400" cy="1470025"/>
          </a:xfrm>
        </p:spPr>
        <p:txBody>
          <a:bodyPr>
            <a:normAutofit/>
          </a:bodyPr>
          <a:lstStyle/>
          <a:p>
            <a:r>
              <a:rPr lang="ru-RU" sz="7200" b="1" dirty="0" smtClean="0">
                <a:solidFill>
                  <a:schemeClr val="tx2">
                    <a:lumMod val="75000"/>
                  </a:schemeClr>
                </a:solidFill>
              </a:rPr>
              <a:t>ЗЕМЛЯ ГЛАГОЛОВ</a:t>
            </a:r>
            <a:endParaRPr lang="ru-RU" sz="7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2924944"/>
            <a:ext cx="6400800" cy="3096344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Правописание личных окончаний глаголов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489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39553" y="1772816"/>
            <a:ext cx="7920880" cy="4752528"/>
          </a:xfrm>
        </p:spPr>
        <p:txBody>
          <a:bodyPr/>
          <a:lstStyle/>
          <a:p>
            <a:r>
              <a:rPr lang="ru-RU" dirty="0" smtClean="0"/>
              <a:t>По..т зима – </a:t>
            </a:r>
            <a:r>
              <a:rPr lang="ru-RU" dirty="0" err="1" smtClean="0"/>
              <a:t>аука</a:t>
            </a:r>
            <a:r>
              <a:rPr lang="ru-RU" dirty="0" smtClean="0"/>
              <a:t>..т,</a:t>
            </a:r>
          </a:p>
          <a:p>
            <a:r>
              <a:rPr lang="ru-RU" dirty="0" smtClean="0"/>
              <a:t>Мохнатый лес </a:t>
            </a:r>
            <a:r>
              <a:rPr lang="ru-RU" dirty="0" err="1" smtClean="0"/>
              <a:t>баюка</a:t>
            </a:r>
            <a:r>
              <a:rPr lang="ru-RU" dirty="0" smtClean="0"/>
              <a:t>..т</a:t>
            </a:r>
          </a:p>
          <a:p>
            <a:r>
              <a:rPr lang="ru-RU" dirty="0" err="1" smtClean="0"/>
              <a:t>Стозвоном</a:t>
            </a:r>
            <a:r>
              <a:rPr lang="ru-RU" dirty="0" smtClean="0"/>
              <a:t> с.. </a:t>
            </a:r>
            <a:r>
              <a:rPr lang="ru-RU" dirty="0" err="1" smtClean="0"/>
              <a:t>сняка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Кругом с тоской глубокою</a:t>
            </a:r>
          </a:p>
          <a:p>
            <a:r>
              <a:rPr lang="ru-RU" dirty="0" smtClean="0"/>
              <a:t>Плывут в страну д..</a:t>
            </a:r>
            <a:r>
              <a:rPr lang="ru-RU" dirty="0" err="1" smtClean="0"/>
              <a:t>лекую</a:t>
            </a:r>
            <a:endParaRPr lang="ru-RU" dirty="0" smtClean="0"/>
          </a:p>
          <a:p>
            <a:r>
              <a:rPr lang="ru-RU" dirty="0" smtClean="0"/>
              <a:t>С..</a:t>
            </a:r>
            <a:r>
              <a:rPr lang="ru-RU" dirty="0" err="1" smtClean="0"/>
              <a:t>дые</a:t>
            </a:r>
            <a:r>
              <a:rPr lang="ru-RU" dirty="0" smtClean="0"/>
              <a:t> обл..</a:t>
            </a:r>
            <a:r>
              <a:rPr lang="ru-RU" dirty="0" err="1" smtClean="0"/>
              <a:t>ка</a:t>
            </a:r>
            <a:endParaRPr lang="ru-RU" dirty="0" smtClean="0"/>
          </a:p>
          <a:p>
            <a:endParaRPr lang="ru-RU" dirty="0"/>
          </a:p>
          <a:p>
            <a:r>
              <a:rPr lang="ru-RU" b="1" dirty="0" smtClean="0">
                <a:solidFill>
                  <a:schemeClr val="tx1"/>
                </a:solidFill>
              </a:rPr>
              <a:t>В первом предложении подчеркните главные и второстепенные члены предложения.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Спишите стихотворение, вставляя пропущенные буквы, объясните орфограммы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029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Помоги глаголу найти своё окончание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Объект 9"/>
          <p:cNvSpPr>
            <a:spLocks noGrp="1"/>
          </p:cNvSpPr>
          <p:nvPr>
            <p:ph sz="quarter" idx="14"/>
          </p:nvPr>
        </p:nvSpPr>
        <p:spPr>
          <a:xfrm>
            <a:off x="1187624" y="1772816"/>
            <a:ext cx="6120680" cy="432048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Ешь                                                          ишь</a:t>
            </a:r>
          </a:p>
          <a:p>
            <a:r>
              <a:rPr lang="ru-RU" sz="3600" b="1" dirty="0" smtClean="0"/>
              <a:t>Глад.., пламене…, бега…, корм…, суш…, </a:t>
            </a:r>
            <a:r>
              <a:rPr lang="ru-RU" sz="3600" b="1" dirty="0" err="1" smtClean="0"/>
              <a:t>аука</a:t>
            </a:r>
            <a:r>
              <a:rPr lang="ru-RU" sz="3600" b="1" dirty="0" smtClean="0"/>
              <a:t>…, </a:t>
            </a:r>
            <a:r>
              <a:rPr lang="ru-RU" sz="3600" b="1" dirty="0" err="1" smtClean="0"/>
              <a:t>прос</a:t>
            </a:r>
            <a:r>
              <a:rPr lang="ru-RU" sz="3600" b="1" dirty="0" smtClean="0"/>
              <a:t>…, лов…, смотр…, игра…, </a:t>
            </a:r>
            <a:r>
              <a:rPr lang="ru-RU" sz="3600" b="1" dirty="0" err="1" smtClean="0"/>
              <a:t>верт</a:t>
            </a:r>
            <a:r>
              <a:rPr lang="ru-RU" sz="3600" b="1" dirty="0" smtClean="0"/>
              <a:t>…, </a:t>
            </a:r>
            <a:r>
              <a:rPr lang="ru-RU" sz="3600" b="1" dirty="0" err="1" smtClean="0"/>
              <a:t>крас</a:t>
            </a:r>
            <a:r>
              <a:rPr lang="ru-RU" sz="3600" b="1" dirty="0" smtClean="0"/>
              <a:t>…, </a:t>
            </a:r>
            <a:r>
              <a:rPr lang="ru-RU" sz="3600" b="1" dirty="0" err="1" smtClean="0"/>
              <a:t>пляш</a:t>
            </a:r>
            <a:r>
              <a:rPr lang="ru-RU" sz="3600" b="1" dirty="0" smtClean="0"/>
              <a:t>…, игра…, </a:t>
            </a:r>
            <a:r>
              <a:rPr lang="ru-RU" sz="3600" b="1" dirty="0" err="1" smtClean="0"/>
              <a:t>зелене</a:t>
            </a:r>
            <a:r>
              <a:rPr lang="ru-RU" sz="3600" b="1" dirty="0" smtClean="0"/>
              <a:t>… .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xmlns="" val="3382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9047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Поиграй с глаголом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2348880"/>
            <a:ext cx="4464496" cy="4032448"/>
          </a:xfrm>
        </p:spPr>
        <p:txBody>
          <a:bodyPr>
            <a:normAutofit/>
          </a:bodyPr>
          <a:lstStyle/>
          <a:p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НАРИСОВАТЬ</a:t>
            </a:r>
          </a:p>
          <a:p>
            <a:endParaRPr lang="ru-RU" b="1" dirty="0" smtClean="0">
              <a:solidFill>
                <a:schemeClr val="tx1"/>
              </a:solidFill>
            </a:endParaRPr>
          </a:p>
          <a:p>
            <a:endParaRPr lang="ru-RU" b="1" dirty="0">
              <a:solidFill>
                <a:schemeClr val="tx1"/>
              </a:solidFill>
            </a:endParaRPr>
          </a:p>
          <a:p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            НАДУВАТЬ</a:t>
            </a:r>
          </a:p>
          <a:p>
            <a:endParaRPr lang="ru-RU" b="1" dirty="0">
              <a:solidFill>
                <a:schemeClr val="tx1"/>
              </a:solidFill>
            </a:endParaRPr>
          </a:p>
          <a:p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                                ПОСТРОИТЬ</a:t>
            </a:r>
          </a:p>
          <a:p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607960" y="2492896"/>
            <a:ext cx="4247328" cy="4248472"/>
          </a:xfrm>
        </p:spPr>
        <p:txBody>
          <a:bodyPr/>
          <a:lstStyle/>
          <a:p>
            <a:r>
              <a:rPr lang="ru-RU" dirty="0" smtClean="0"/>
              <a:t>             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</a:t>
            </a:r>
            <a:r>
              <a:rPr lang="ru-RU" b="1" dirty="0" smtClean="0">
                <a:solidFill>
                  <a:schemeClr val="tx1"/>
                </a:solidFill>
              </a:rPr>
              <a:t>ПУТЕШЕСТВОВАТЬ</a:t>
            </a:r>
          </a:p>
          <a:p>
            <a:endParaRPr lang="ru-RU" b="1" dirty="0">
              <a:solidFill>
                <a:schemeClr val="tx1"/>
              </a:solidFill>
            </a:endParaRPr>
          </a:p>
          <a:p>
            <a:endParaRPr lang="ru-RU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СВЕТИТЬ</a:t>
            </a:r>
          </a:p>
          <a:p>
            <a:pPr marL="0" indent="0">
              <a:buNone/>
            </a:pPr>
            <a:endParaRPr lang="ru-RU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                                            ЖИТЬ</a:t>
            </a:r>
            <a:endParaRPr lang="ru-RU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                                                        </a:t>
            </a:r>
          </a:p>
          <a:p>
            <a:pPr marL="0" indent="0">
              <a:buNone/>
            </a:pPr>
            <a:endParaRPr lang="ru-RU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2050" name="Picture 2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23677" y="5013176"/>
            <a:ext cx="922630" cy="923544"/>
          </a:xfrm>
          <a:prstGeom prst="rect">
            <a:avLst/>
          </a:prstGeom>
          <a:noFill/>
          <a:effectLst>
            <a:glow rad="127000">
              <a:schemeClr val="accent6">
                <a:lumMod val="75000"/>
              </a:schemeClr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5013176"/>
            <a:ext cx="922630" cy="923544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28800"/>
            <a:ext cx="922630" cy="923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356992"/>
            <a:ext cx="922630" cy="923544"/>
          </a:xfrm>
          <a:prstGeom prst="rect">
            <a:avLst/>
          </a:prstGeom>
          <a:noFill/>
          <a:effectLst>
            <a:glow rad="127000">
              <a:srgbClr val="92D050"/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967228"/>
            <a:ext cx="922630" cy="923544"/>
          </a:xfrm>
          <a:prstGeom prst="rect">
            <a:avLst/>
          </a:prstGeom>
          <a:noFill/>
          <a:effectLst>
            <a:glow rad="127000">
              <a:srgbClr val="00B050"/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39077" y="4437112"/>
            <a:ext cx="922630" cy="923544"/>
          </a:xfrm>
          <a:prstGeom prst="rect">
            <a:avLst/>
          </a:prstGeom>
          <a:noFill/>
          <a:effectLst>
            <a:glow rad="139700">
              <a:schemeClr val="accent5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628800"/>
            <a:ext cx="922630" cy="923544"/>
          </a:xfrm>
          <a:prstGeom prst="rect">
            <a:avLst/>
          </a:prstGeom>
          <a:noFill/>
          <a:effectLst>
            <a:glow rad="127000">
              <a:srgbClr val="FFFF00"/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C:\Program Files (x86)\Microsoft Office\MEDIA\CAGCAT10\j0230876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33126" y="846650"/>
            <a:ext cx="3077748" cy="1884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42456" y="1560816"/>
            <a:ext cx="2859087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4348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699792" y="338667"/>
            <a:ext cx="5987008" cy="1506157"/>
          </a:xfrm>
        </p:spPr>
        <p:txBody>
          <a:bodyPr>
            <a:normAutofit/>
          </a:bodyPr>
          <a:lstStyle/>
          <a:p>
            <a:r>
              <a:rPr lang="ru-RU" sz="7200" dirty="0">
                <a:solidFill>
                  <a:srgbClr val="FFC000"/>
                </a:solidFill>
              </a:rPr>
              <a:t>Проверка</a:t>
            </a:r>
            <a:endParaRPr lang="ru-RU" sz="72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2699792" y="1988840"/>
            <a:ext cx="3818467" cy="3168352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accent2">
                    <a:lumMod val="50000"/>
                  </a:schemeClr>
                </a:solidFill>
              </a:rPr>
              <a:t>Жить</a:t>
            </a:r>
          </a:p>
          <a:p>
            <a:r>
              <a:rPr lang="ru-RU" sz="3600" b="1" dirty="0">
                <a:solidFill>
                  <a:schemeClr val="accent2">
                    <a:lumMod val="50000"/>
                  </a:schemeClr>
                </a:solidFill>
              </a:rPr>
              <a:t>Надувать</a:t>
            </a:r>
          </a:p>
          <a:p>
            <a:r>
              <a:rPr lang="ru-RU" sz="3600" b="1" dirty="0">
                <a:solidFill>
                  <a:schemeClr val="accent2">
                    <a:lumMod val="50000"/>
                  </a:schemeClr>
                </a:solidFill>
              </a:rPr>
              <a:t>Светить</a:t>
            </a:r>
          </a:p>
          <a:p>
            <a:r>
              <a:rPr lang="ru-RU" sz="3600" b="1" dirty="0">
                <a:solidFill>
                  <a:schemeClr val="accent2">
                    <a:lumMod val="50000"/>
                  </a:schemeClr>
                </a:solidFill>
              </a:rPr>
              <a:t>Любить</a:t>
            </a:r>
          </a:p>
          <a:p>
            <a:r>
              <a:rPr lang="ru-RU" sz="3600" b="1" dirty="0">
                <a:solidFill>
                  <a:schemeClr val="accent2">
                    <a:lumMod val="50000"/>
                  </a:schemeClr>
                </a:solidFill>
              </a:rPr>
              <a:t>путешествовать</a:t>
            </a:r>
          </a:p>
          <a:p>
            <a:endParaRPr lang="ru-RU" sz="3600" dirty="0"/>
          </a:p>
        </p:txBody>
      </p:sp>
      <p:pic>
        <p:nvPicPr>
          <p:cNvPr id="8" name="j0214098.wav">
            <a:hlinkClick r:id="" action="ppaction://media"/>
          </p:cNvPr>
          <p:cNvPicPr>
            <a:picLocks noGrp="1" noChangeAspect="1"/>
          </p:cNvPicPr>
          <p:nvPr>
            <p:ph type="pic" idx="1"/>
            <a:audioFile r:link="rId1"/>
            <p:extLst>
              <p:ext uri="{DAA4B4D4-6D71-4841-9C94-3DE7FCFB9230}">
                <p14:media xmlns:p14="http://schemas.microsoft.com/office/powerpoint/2010/main" xmlns="" r:embed="rId3"/>
              </p:ext>
            </p:extLst>
          </p:nvPr>
        </p:nvPicPr>
        <p:blipFill>
          <a:blip r:embed="rId4" cstate="print"/>
          <a:srcRect t="8949" b="8949"/>
          <a:stretch>
            <a:fillRect/>
          </a:stretch>
        </p:blipFill>
        <p:spPr>
          <a:xfrm>
            <a:off x="755576" y="4869160"/>
            <a:ext cx="1512167" cy="1152872"/>
          </a:xfrm>
        </p:spPr>
      </p:pic>
    </p:spTree>
    <p:extLst>
      <p:ext uri="{BB962C8B-B14F-4D97-AF65-F5344CB8AC3E}">
        <p14:creationId xmlns:p14="http://schemas.microsoft.com/office/powerpoint/2010/main" xmlns="" val="2661609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33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90032" y="1340768"/>
            <a:ext cx="7772400" cy="4176464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Ласточка день начина</a:t>
            </a:r>
            <a:r>
              <a:rPr lang="ru-RU" dirty="0" smtClean="0">
                <a:solidFill>
                  <a:srgbClr val="FF0000"/>
                </a:solidFill>
              </a:rPr>
              <a:t>ет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а соловей заканчива</a:t>
            </a:r>
            <a:r>
              <a:rPr lang="ru-RU" dirty="0" smtClean="0">
                <a:solidFill>
                  <a:srgbClr val="FF0000"/>
                </a:solidFill>
              </a:rPr>
              <a:t>ет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.(1)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смелый наступа</a:t>
            </a:r>
            <a:r>
              <a:rPr lang="ru-RU" dirty="0" smtClean="0">
                <a:solidFill>
                  <a:srgbClr val="FF0000"/>
                </a:solidFill>
              </a:rPr>
              <a:t>ет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а трус убега</a:t>
            </a:r>
            <a:r>
              <a:rPr lang="ru-RU" dirty="0" smtClean="0">
                <a:solidFill>
                  <a:srgbClr val="FF0000"/>
                </a:solidFill>
              </a:rPr>
              <a:t>ет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 (11)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Дождик вымо</a:t>
            </a:r>
            <a:r>
              <a:rPr lang="ru-RU" dirty="0" smtClean="0">
                <a:solidFill>
                  <a:srgbClr val="FF0000"/>
                </a:solidFill>
              </a:rPr>
              <a:t>ет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а солнышко высуш</a:t>
            </a:r>
            <a:r>
              <a:rPr lang="ru-RU" dirty="0" smtClean="0">
                <a:solidFill>
                  <a:srgbClr val="FF0000"/>
                </a:solidFill>
              </a:rPr>
              <a:t>ит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 (11)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1331640" y="404664"/>
            <a:ext cx="6417734" cy="939801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Вставьте противоположные по смыслу глаголы, в скобках напишите спряжение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003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0" y="338138"/>
            <a:ext cx="8229600" cy="125253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Вставьте пропущенные буквы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 или 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4294967295"/>
          </p:nvPr>
        </p:nvSpPr>
        <p:spPr>
          <a:xfrm>
            <a:off x="1331640" y="1916832"/>
            <a:ext cx="3819525" cy="4137025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Смотрит</a:t>
            </a:r>
          </a:p>
          <a:p>
            <a:r>
              <a:rPr lang="ru-RU" sz="3200" dirty="0" smtClean="0"/>
              <a:t>Строит</a:t>
            </a:r>
          </a:p>
          <a:p>
            <a:r>
              <a:rPr lang="ru-RU" sz="3200" dirty="0" smtClean="0"/>
              <a:t>Заплачет</a:t>
            </a:r>
          </a:p>
          <a:p>
            <a:r>
              <a:rPr lang="ru-RU" sz="3200" dirty="0" smtClean="0"/>
              <a:t>Мокнет</a:t>
            </a:r>
          </a:p>
          <a:p>
            <a:r>
              <a:rPr lang="ru-RU" sz="3200" dirty="0" smtClean="0"/>
              <a:t>Вертит</a:t>
            </a:r>
          </a:p>
          <a:p>
            <a:r>
              <a:rPr lang="ru-RU" sz="3200" dirty="0" smtClean="0"/>
              <a:t>Утонет</a:t>
            </a:r>
          </a:p>
          <a:p>
            <a:r>
              <a:rPr lang="ru-RU" sz="3200" dirty="0" smtClean="0"/>
              <a:t>пишешь</a:t>
            </a:r>
            <a:endParaRPr lang="ru-RU" sz="3200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294967295"/>
          </p:nvPr>
        </p:nvSpPr>
        <p:spPr>
          <a:xfrm>
            <a:off x="5321300" y="1989138"/>
            <a:ext cx="3822700" cy="4137025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Сохнет</a:t>
            </a:r>
          </a:p>
          <a:p>
            <a:r>
              <a:rPr lang="ru-RU" sz="3200" dirty="0" smtClean="0"/>
              <a:t>Спрячет</a:t>
            </a:r>
          </a:p>
          <a:p>
            <a:r>
              <a:rPr lang="ru-RU" sz="3200" dirty="0" smtClean="0"/>
              <a:t>Видит</a:t>
            </a:r>
          </a:p>
          <a:p>
            <a:r>
              <a:rPr lang="ru-RU" sz="3200" dirty="0" smtClean="0"/>
              <a:t>Дышит</a:t>
            </a:r>
          </a:p>
          <a:p>
            <a:r>
              <a:rPr lang="ru-RU" sz="3200" dirty="0" smtClean="0"/>
              <a:t>Пилит</a:t>
            </a:r>
          </a:p>
          <a:p>
            <a:r>
              <a:rPr lang="ru-RU" sz="3200" dirty="0" smtClean="0"/>
              <a:t>Посадим</a:t>
            </a:r>
          </a:p>
          <a:p>
            <a:r>
              <a:rPr lang="ru-RU" sz="3200" dirty="0" smtClean="0"/>
              <a:t>колет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39988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90032" y="2132856"/>
            <a:ext cx="7772400" cy="338437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Для чего нужно определять спряжение глагола?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Как определить спряжение глагола?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 flipH="1">
            <a:off x="323528" y="332656"/>
            <a:ext cx="8352928" cy="720080"/>
          </a:xfrm>
        </p:spPr>
        <p:txBody>
          <a:bodyPr>
            <a:normAutofit lnSpcReduction="10000"/>
          </a:bodyPr>
          <a:lstStyle/>
          <a:p>
            <a:r>
              <a:rPr lang="ru-RU" sz="4400" b="1" dirty="0" smtClean="0">
                <a:solidFill>
                  <a:schemeClr val="tx1"/>
                </a:solidFill>
              </a:rPr>
              <a:t>ВЫВОД</a:t>
            </a:r>
            <a:endParaRPr lang="ru-RU" sz="4400" b="1" dirty="0">
              <a:solidFill>
                <a:schemeClr val="tx1"/>
              </a:solidFill>
            </a:endParaRPr>
          </a:p>
        </p:txBody>
      </p:sp>
      <p:pic>
        <p:nvPicPr>
          <p:cNvPr id="4098" name="Picture 2" descr="C:\Program Files (x86)\Microsoft Office\MEDIA\CAGCAT10\j0251301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692696"/>
            <a:ext cx="2016224" cy="1800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2326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86</TotalTime>
  <Words>157</Words>
  <Application>Microsoft Office PowerPoint</Application>
  <PresentationFormat>Экран (4:3)</PresentationFormat>
  <Paragraphs>58</Paragraphs>
  <Slides>8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ЗЕМЛЯ ГЛАГОЛОВ</vt:lpstr>
      <vt:lpstr>Спишите стихотворение, вставляя пропущенные буквы, объясните орфограммы</vt:lpstr>
      <vt:lpstr>Помоги глаголу найти своё окончание</vt:lpstr>
      <vt:lpstr>Поиграй с глаголом </vt:lpstr>
      <vt:lpstr>Проверка</vt:lpstr>
      <vt:lpstr>Ласточка день начинает, а соловей заканчивает.(1) смелый наступает, а трус убегает. (11) Дождик вымоет, а солнышко высушит. (11) </vt:lpstr>
      <vt:lpstr>Вставьте пропущенные буквы  Е или И</vt:lpstr>
      <vt:lpstr> Для чего нужно определять спряжение глагола? Как определить спряжение глагола?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ЗЕМЛЯ ГЛАГОЛОВ</dc:title>
  <dc:creator>1</dc:creator>
  <cp:lastModifiedBy>Лариса</cp:lastModifiedBy>
  <cp:revision>12</cp:revision>
  <dcterms:created xsi:type="dcterms:W3CDTF">2012-06-27T04:12:27Z</dcterms:created>
  <dcterms:modified xsi:type="dcterms:W3CDTF">2012-11-29T16:57:33Z</dcterms:modified>
</cp:coreProperties>
</file>