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6" r:id="rId2"/>
    <p:sldId id="256" r:id="rId3"/>
    <p:sldId id="257" r:id="rId4"/>
    <p:sldId id="263" r:id="rId5"/>
    <p:sldId id="279" r:id="rId6"/>
    <p:sldId id="261" r:id="rId7"/>
    <p:sldId id="273" r:id="rId8"/>
    <p:sldId id="275" r:id="rId9"/>
    <p:sldId id="267" r:id="rId10"/>
    <p:sldId id="280" r:id="rId11"/>
    <p:sldId id="268" r:id="rId12"/>
    <p:sldId id="281" r:id="rId13"/>
    <p:sldId id="269" r:id="rId14"/>
    <p:sldId id="282" r:id="rId15"/>
    <p:sldId id="283" r:id="rId16"/>
    <p:sldId id="271" r:id="rId17"/>
    <p:sldId id="277" r:id="rId18"/>
    <p:sldId id="278" r:id="rId19"/>
    <p:sldId id="272" r:id="rId2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07.09.2012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07.09.2012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07.09.2012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07.09.2012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07.09.2012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07.09.2012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07.09.2012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07.09.2012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07.09.2012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07.09.2012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07.09.2012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07.09.2012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slideLayout" Target="../slideLayouts/slideLayout7.xml"/><Relationship Id="rId1" Type="http://schemas.openxmlformats.org/officeDocument/2006/relationships/audio" Target="file:///C:\Users\MK\Desktop\&#1074;&#1089;&#1077;\&#1079;&#1086;&#1083;&#1086;&#1090;&#1072;&#1103;%20&#1086;&#1089;&#1077;&#1085;&#1100;\&#1054;&#1089;&#1077;&#1085;&#1100;%20&#1091;&#1090;&#1088;&#1077;&#1085;&#1085;&#1080;&#1082;\120618792_tonnel%20-1.mp3" TargetMode="External"/><Relationship Id="rId4" Type="http://schemas.openxmlformats.org/officeDocument/2006/relationships/image" Target="../media/image3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slideLayout" Target="../slideLayouts/slideLayout7.xml"/><Relationship Id="rId1" Type="http://schemas.openxmlformats.org/officeDocument/2006/relationships/audio" Target="file:///C:\Users\MK\Desktop\&#1074;&#1089;&#1077;\&#1079;&#1086;&#1083;&#1086;&#1090;&#1072;&#1103;%20&#1086;&#1089;&#1077;&#1085;&#1100;\&#1054;&#1089;&#1077;&#1085;&#1100;%20&#1091;&#1090;&#1088;&#1077;&#1085;&#1085;&#1080;&#1082;\osen_nastupila.mp3" TargetMode="External"/><Relationship Id="rId4" Type="http://schemas.openxmlformats.org/officeDocument/2006/relationships/image" Target="../media/image17.pn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slideLayout" Target="../slideLayouts/slideLayout7.xml"/><Relationship Id="rId1" Type="http://schemas.openxmlformats.org/officeDocument/2006/relationships/audio" Target="file:///C:\Users\MK\Desktop\&#1074;&#1089;&#1077;\&#1079;&#1086;&#1083;&#1086;&#1090;&#1072;&#1103;%20&#1086;&#1089;&#1077;&#1085;&#1100;\&#1054;&#1089;&#1077;&#1085;&#1100;%20&#1091;&#1090;&#1088;&#1077;&#1085;&#1085;&#1080;&#1082;\&#1057;&#1086;&#1083;&#1086;&#1074;&#1077;&#1081;_-_&#1047;&#1074;&#1091;&#1082;&#1080;_&#1087;&#1088;&#1080;&#1088;&#1086;&#1076;&#1099;&#1043;&#1086;&#1083;&#1086;&#1089;&#1072;_&#1087;&#1090;&#1080;&#1094;_-2_(mp3poisk.ru).mp3" TargetMode="External"/><Relationship Id="rId4" Type="http://schemas.openxmlformats.org/officeDocument/2006/relationships/image" Target="../media/image20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7" Type="http://schemas.openxmlformats.org/officeDocument/2006/relationships/image" Target="../media/image25.png"/><Relationship Id="rId2" Type="http://schemas.openxmlformats.org/officeDocument/2006/relationships/slideLayout" Target="../slideLayouts/slideLayout7.xml"/><Relationship Id="rId1" Type="http://schemas.openxmlformats.org/officeDocument/2006/relationships/audio" Target="file:///C:\Users\MK\Desktop\&#1074;&#1089;&#1077;\&#1079;&#1086;&#1083;&#1086;&#1090;&#1072;&#1103;%20&#1086;&#1089;&#1077;&#1085;&#1100;\&#1054;&#1089;&#1077;&#1085;&#1100;%20&#1091;&#1090;&#1088;&#1077;&#1085;&#1085;&#1080;&#1082;\&#1095;&#1090;&#1086;%20&#1085;&#1072;&#1084;%20&#1086;&#1089;&#1077;&#1085;&#1100;%20&#1087;&#1088;&#1080;&#1085;&#1077;&#1089;&#1077;&#1090;.mp3" TargetMode="External"/><Relationship Id="rId6" Type="http://schemas.openxmlformats.org/officeDocument/2006/relationships/image" Target="../media/image24.jpeg"/><Relationship Id="rId5" Type="http://schemas.openxmlformats.org/officeDocument/2006/relationships/image" Target="../media/image23.jpeg"/><Relationship Id="rId4" Type="http://schemas.openxmlformats.org/officeDocument/2006/relationships/image" Target="../media/image22.jpe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jpe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jpe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Layout" Target="../slideLayouts/slideLayout7.xml"/><Relationship Id="rId1" Type="http://schemas.openxmlformats.org/officeDocument/2006/relationships/audio" Target="file:///C:\Users\MK\Desktop\&#1074;&#1089;&#1077;\&#1079;&#1086;&#1083;&#1086;&#1090;&#1072;&#1103;%20&#1086;&#1089;&#1077;&#1085;&#1100;\&#1054;&#1089;&#1077;&#1085;&#1100;%20&#1091;&#1090;&#1088;&#1077;&#1085;&#1085;&#1080;&#1082;\&#1095;&#1072;&#1081;&#1082;&#1086;&#1074;&#1089;&#1082;&#1080;&#1081;%20&#1086;&#1082;&#1090;&#1103;&#1073;&#1088;&#1100;.mp3" TargetMode="Externa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slideLayout" Target="../slideLayouts/slideLayout7.xml"/><Relationship Id="rId1" Type="http://schemas.openxmlformats.org/officeDocument/2006/relationships/audio" Target="file:///C:\Users\MK\Desktop\&#1074;&#1089;&#1077;\&#1079;&#1086;&#1083;&#1086;&#1090;&#1072;&#1103;%20&#1086;&#1089;&#1077;&#1085;&#1100;\&#1054;&#1089;&#1077;&#1085;&#1100;%20&#1091;&#1090;&#1088;&#1077;&#1085;&#1085;&#1080;&#1082;\&#1047;&#1074;&#1091;&#1082;&#1080;_&#1087;&#1088;&#1080;&#1088;&#1086;&#1076;&#1099;_-_&#1052;&#1077;&#1083;&#1086;&#1076;&#1080;&#1103;_&#1046;&#1080;&#1079;&#1085;&#1080;_-_(mp3poisk.ru).mp3" TargetMode="External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slideLayout" Target="../slideLayouts/slideLayout7.xml"/><Relationship Id="rId1" Type="http://schemas.openxmlformats.org/officeDocument/2006/relationships/audio" Target="file:///C:\Users\MK\Desktop\&#1074;&#1089;&#1077;\&#1079;&#1086;&#1083;&#1086;&#1090;&#1072;&#1103;%20&#1086;&#1089;&#1077;&#1085;&#1100;\&#1054;&#1089;&#1077;&#1085;&#1100;%20&#1091;&#1090;&#1088;&#1077;&#1085;&#1085;&#1080;&#1082;\&#1095;&#1072;&#1081;&#1082;&#1086;&#1074;&#1089;&#1082;&#1080;&#1081;%20&#1086;&#1082;&#1090;&#1103;&#1073;&#1088;&#1100;.mp3" TargetMode="External"/><Relationship Id="rId4" Type="http://schemas.openxmlformats.org/officeDocument/2006/relationships/image" Target="../media/image10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slideLayout" Target="../slideLayouts/slideLayout7.xml"/><Relationship Id="rId1" Type="http://schemas.openxmlformats.org/officeDocument/2006/relationships/audio" Target="file:///C:\Users\MK\Desktop\&#1074;&#1089;&#1077;\&#1079;&#1086;&#1083;&#1086;&#1090;&#1072;&#1103;%20&#1086;&#1089;&#1077;&#1085;&#1100;\&#1054;&#1089;&#1077;&#1085;&#1100;%20&#1091;&#1090;&#1088;&#1077;&#1085;&#1085;&#1080;&#1082;\&#1079;&#1074;&#1091;&#1082;&#1080;_&#1087;&#1088;&#1080;&#1088;&#1086;&#1076;&#1099;_-_&#1083;&#1080;&#1074;&#1077;&#1085;&#1100;_&#1080;_&#1075;&#1088;&#1086;&#1084;_-_(mp3poisk.ru).mp3" TargetMode="External"/><Relationship Id="rId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images (57)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-252536" y="0"/>
            <a:ext cx="9396536" cy="702214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images (87)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" y="0"/>
            <a:ext cx="9144000" cy="684917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images.jpg"/>
          <p:cNvPicPr>
            <a:picLocks noChangeAspect="1"/>
          </p:cNvPicPr>
          <p:nvPr/>
        </p:nvPicPr>
        <p:blipFill>
          <a:blip r:embed="rId3" cstate="print"/>
          <a:srcRect l="3285" r="4364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5" name="120618792_tonnel -1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611560" y="6237312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2192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images (60)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" y="36210"/>
            <a:ext cx="9144000" cy="684917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 descr="images (25)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9176892" cy="6858000"/>
          </a:xfrm>
          <a:prstGeom prst="rect">
            <a:avLst/>
          </a:prstGeom>
        </p:spPr>
      </p:pic>
      <p:pic>
        <p:nvPicPr>
          <p:cNvPr id="6" name="osen_nastupila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611560" y="6237312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images (36)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-26699" y="0"/>
            <a:ext cx="9170699" cy="6858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images (67)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9144000" cy="6833419"/>
          </a:xfrm>
          <a:prstGeom prst="rect">
            <a:avLst/>
          </a:prstGeom>
        </p:spPr>
      </p:pic>
      <p:pic>
        <p:nvPicPr>
          <p:cNvPr id="3" name="Соловей_-_Звуки_природыГолоса_птиц_-2_(mp3poisk.ru)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683568" y="6021288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6868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что нам осень принесет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3" cstate="print"/>
          <a:stretch>
            <a:fillRect/>
          </a:stretch>
        </p:blipFill>
        <p:spPr>
          <a:xfrm>
            <a:off x="539552" y="6381328"/>
            <a:ext cx="304800" cy="304800"/>
          </a:xfrm>
          <a:prstGeom prst="rect">
            <a:avLst/>
          </a:prstGeom>
        </p:spPr>
      </p:pic>
      <p:pic>
        <p:nvPicPr>
          <p:cNvPr id="6" name="Рисунок 5" descr="images (95)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0" y="0"/>
            <a:ext cx="9144000" cy="7315200"/>
          </a:xfrm>
          <a:prstGeom prst="rect">
            <a:avLst/>
          </a:prstGeom>
        </p:spPr>
      </p:pic>
      <p:pic>
        <p:nvPicPr>
          <p:cNvPr id="7" name="Рисунок 6" descr="images (93).jpg"/>
          <p:cNvPicPr>
            <a:picLocks noChangeAspect="1"/>
          </p:cNvPicPr>
          <p:nvPr/>
        </p:nvPicPr>
        <p:blipFill>
          <a:blip r:embed="rId5" cstate="print"/>
          <a:srcRect l="41920" b="29557"/>
          <a:stretch>
            <a:fillRect/>
          </a:stretch>
        </p:blipFill>
        <p:spPr>
          <a:xfrm>
            <a:off x="5652120" y="4437112"/>
            <a:ext cx="3491880" cy="2852254"/>
          </a:xfrm>
          <a:prstGeom prst="rect">
            <a:avLst/>
          </a:prstGeom>
        </p:spPr>
      </p:pic>
      <p:pic>
        <p:nvPicPr>
          <p:cNvPr id="8" name="Рисунок 7" descr="images (96).jpg"/>
          <p:cNvPicPr>
            <a:picLocks noChangeAspect="1"/>
          </p:cNvPicPr>
          <p:nvPr/>
        </p:nvPicPr>
        <p:blipFill>
          <a:blip r:embed="rId6" cstate="print"/>
          <a:srcRect t="8974" b="12060"/>
          <a:stretch>
            <a:fillRect/>
          </a:stretch>
        </p:blipFill>
        <p:spPr>
          <a:xfrm>
            <a:off x="0" y="0"/>
            <a:ext cx="3707904" cy="3168352"/>
          </a:xfrm>
          <a:prstGeom prst="rect">
            <a:avLst/>
          </a:prstGeom>
        </p:spPr>
      </p:pic>
      <p:pic>
        <p:nvPicPr>
          <p:cNvPr id="9" name="что нам осень принесет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7" cstate="print"/>
          <a:stretch>
            <a:fillRect/>
          </a:stretch>
        </p:blipFill>
        <p:spPr>
          <a:xfrm>
            <a:off x="395536" y="6553200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71245" fill="hold"/>
                                        <p:tgtEl>
                                          <p:spTgt spid="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  <p:audio>
              <p:cMediaNode>
                <p:cTn id="8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9"/>
                </p:tgtEl>
              </p:cMediaNode>
            </p:audio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images (89)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8447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images (91)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738835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images (56)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-324544" y="0"/>
            <a:ext cx="9468544" cy="734717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54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" y="-1"/>
            <a:ext cx="9144000" cy="7100047"/>
          </a:xfrm>
          <a:prstGeom prst="rect">
            <a:avLst/>
          </a:prstGeom>
        </p:spPr>
      </p:pic>
      <p:pic>
        <p:nvPicPr>
          <p:cNvPr id="4" name="чайковский октябрь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611560" y="6553200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images (81)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images (14)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9176892" cy="6858000"/>
          </a:xfrm>
          <a:prstGeom prst="rect">
            <a:avLst/>
          </a:prstGeom>
        </p:spPr>
      </p:pic>
      <p:pic>
        <p:nvPicPr>
          <p:cNvPr id="3" name="Звуки_природы_-_Мелодия_Жизни_-_(mp3poisk.ru)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467544" y="6309320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45206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images (83).jpg"/>
          <p:cNvPicPr>
            <a:picLocks noChangeAspect="1"/>
          </p:cNvPicPr>
          <p:nvPr/>
        </p:nvPicPr>
        <p:blipFill>
          <a:blip r:embed="rId2" cstate="print"/>
          <a:srcRect b="23848"/>
          <a:stretch>
            <a:fillRect/>
          </a:stretch>
        </p:blipFill>
        <p:spPr>
          <a:xfrm>
            <a:off x="0" y="0"/>
            <a:ext cx="9144000" cy="696335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images (29)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55784" cy="6858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images (84)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9144000" cy="7051120"/>
          </a:xfrm>
          <a:prstGeom prst="rect">
            <a:avLst/>
          </a:prstGeom>
        </p:spPr>
      </p:pic>
      <p:pic>
        <p:nvPicPr>
          <p:cNvPr id="4" name="чайковский октябрь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539552" y="6553200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images (29)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55784" cy="6858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images (64)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9144000" cy="6833419"/>
          </a:xfrm>
          <a:prstGeom prst="rect">
            <a:avLst/>
          </a:prstGeom>
        </p:spPr>
      </p:pic>
      <p:pic>
        <p:nvPicPr>
          <p:cNvPr id="3" name="звуки_природы_-_ливень_и_гром_-_(mp3poisk.ru)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827584" y="5877272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8827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1346</TotalTime>
  <Words>0</Words>
  <Application>Microsoft Office PowerPoint</Application>
  <PresentationFormat>Экран (4:3)</PresentationFormat>
  <Paragraphs>0</Paragraphs>
  <Slides>19</Slides>
  <Notes>0</Notes>
  <HiddenSlides>0</HiddenSlides>
  <MMClips>9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0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MK</dc:creator>
  <cp:lastModifiedBy>MK</cp:lastModifiedBy>
  <cp:revision>130</cp:revision>
  <dcterms:created xsi:type="dcterms:W3CDTF">2011-10-06T05:15:10Z</dcterms:created>
  <dcterms:modified xsi:type="dcterms:W3CDTF">2012-09-07T12:49:59Z</dcterms:modified>
</cp:coreProperties>
</file>