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637B-DD42-4E81-A2E8-0DDD3D372BD7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0E1E-9657-4741-A217-42E31571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-2689" y="2016"/>
            <a:ext cx="9146690" cy="685598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1772816"/>
            <a:ext cx="7632848" cy="64633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Муниципальное общеобразовательное учреждение</a:t>
            </a:r>
          </a:p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Тумская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средняя общеобразовательная школа №3»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Тестовая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</a:t>
            </a:r>
            <a:endParaRPr lang="ru-RU" sz="36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окружающему миру в 3 классе</a:t>
            </a: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тему: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 Разнообразие 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жизнь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растений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УМК «Школа России»</a:t>
            </a: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Учитель: </a:t>
            </a:r>
            <a:r>
              <a:rPr lang="ru-RU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Якушенко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Кристина Николаевна.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2013г.</a:t>
            </a: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-2690" y="2016"/>
            <a:ext cx="9146690" cy="68559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28728" y="2571744"/>
            <a:ext cx="5970737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742950" indent="-742950"/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1.Как называется наука о</a:t>
            </a:r>
          </a:p>
          <a:p>
            <a:pPr marL="742950" indent="-742950"/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растениях?</a:t>
            </a:r>
          </a:p>
          <a:p>
            <a:pPr marL="742950" indent="-742950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ботаника;</a:t>
            </a:r>
          </a:p>
          <a:p>
            <a:pPr marL="742950" indent="-742950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зоология;</a:t>
            </a:r>
          </a:p>
          <a:p>
            <a:pPr marL="742950" indent="-742950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 астрономия.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-2690" y="0"/>
            <a:ext cx="9146690" cy="68559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32559" y="2714620"/>
            <a:ext cx="901144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Укажи названия  хвойных растений.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яблоня, одуванчик, смородина;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ель, сосна, можжевельник.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6690" cy="68559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57158" y="2786058"/>
            <a:ext cx="846167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Что растения получают из почвы?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перегной, песок, глину;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остатки растений и животных;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 воздух, воду, соли.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0"/>
            <a:ext cx="9146690" cy="68559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2844" y="2214554"/>
            <a:ext cx="8983934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Какие условия требуются растению,</a:t>
            </a:r>
          </a:p>
          <a:p>
            <a:r>
              <a:rPr lang="ru-RU" sz="4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тобы образовать сахар и крахмал?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наличие воды и углекислого газа;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наличие почвы и воздуха;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 наличие света, воды и углекислого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газа.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0" y="2016"/>
            <a:ext cx="9146690" cy="685598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68722" y="2643182"/>
            <a:ext cx="8975278" cy="37856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5. Какое важное вещество образуется </a:t>
            </a:r>
          </a:p>
          <a:p>
            <a:r>
              <a:rPr lang="ru-RU" sz="40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листе вместе с питательными</a:t>
            </a:r>
          </a:p>
          <a:p>
            <a:r>
              <a:rPr lang="ru-RU" sz="4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веществами?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А) азот;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Б) углекислый газ;</a:t>
            </a:r>
          </a:p>
          <a:p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В) кислород.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-142908" y="0"/>
            <a:ext cx="9146690" cy="68559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643174" y="2428868"/>
            <a:ext cx="45528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Проверь себя: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43042" y="3929066"/>
          <a:ext cx="60960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1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2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3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4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5</a:t>
                      </a:r>
                      <a:endParaRPr lang="ru-RU" sz="5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а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б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в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в</a:t>
                      </a:r>
                      <a:endParaRPr lang="ru-RU" sz="5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b="1" dirty="0" smtClean="0"/>
                        <a:t>в</a:t>
                      </a:r>
                      <a:endParaRPr lang="ru-RU" sz="5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765456.bmp"/>
          <p:cNvPicPr>
            <a:picLocks noChangeAspect="1"/>
          </p:cNvPicPr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-142908" y="0"/>
            <a:ext cx="9146690" cy="685598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9632" y="4077072"/>
            <a:ext cx="6457370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Использованная литература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1.О.И.Дмитриева «Поурочные разработки                             по окружающему миру для 3 класса», Москва «ВАКО», 2006г.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214</Words>
  <Application>Microsoft Office PowerPoint</Application>
  <PresentationFormat>Экран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Дом</cp:lastModifiedBy>
  <cp:revision>11</cp:revision>
  <dcterms:created xsi:type="dcterms:W3CDTF">2012-10-20T19:57:48Z</dcterms:created>
  <dcterms:modified xsi:type="dcterms:W3CDTF">2015-02-06T19:26:24Z</dcterms:modified>
</cp:coreProperties>
</file>