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E2AE-A917-4258-9BE9-7FC960F6F37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1BCA-C75F-4D4C-B8BE-D8FF6162D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6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E2AE-A917-4258-9BE9-7FC960F6F37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1BCA-C75F-4D4C-B8BE-D8FF6162D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58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E2AE-A917-4258-9BE9-7FC960F6F37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1BCA-C75F-4D4C-B8BE-D8FF6162D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5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E2AE-A917-4258-9BE9-7FC960F6F37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1BCA-C75F-4D4C-B8BE-D8FF6162D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8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E2AE-A917-4258-9BE9-7FC960F6F37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1BCA-C75F-4D4C-B8BE-D8FF6162D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7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E2AE-A917-4258-9BE9-7FC960F6F37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1BCA-C75F-4D4C-B8BE-D8FF6162D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6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E2AE-A917-4258-9BE9-7FC960F6F37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1BCA-C75F-4D4C-B8BE-D8FF6162D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9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E2AE-A917-4258-9BE9-7FC960F6F37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1BCA-C75F-4D4C-B8BE-D8FF6162D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4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E2AE-A917-4258-9BE9-7FC960F6F37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1BCA-C75F-4D4C-B8BE-D8FF6162D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1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E2AE-A917-4258-9BE9-7FC960F6F37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1BCA-C75F-4D4C-B8BE-D8FF6162D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9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E2AE-A917-4258-9BE9-7FC960F6F37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1BCA-C75F-4D4C-B8BE-D8FF6162D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5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7E2AE-A917-4258-9BE9-7FC960F6F37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31BCA-C75F-4D4C-B8BE-D8FF6162D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8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9"/>
          <p:cNvGrpSpPr>
            <a:grpSpLocks/>
          </p:cNvGrpSpPr>
          <p:nvPr/>
        </p:nvGrpSpPr>
        <p:grpSpPr bwMode="auto">
          <a:xfrm>
            <a:off x="3851275" y="115888"/>
            <a:ext cx="5111750" cy="6553200"/>
            <a:chOff x="2336" y="119"/>
            <a:chExt cx="3220" cy="4128"/>
          </a:xfrm>
        </p:grpSpPr>
        <p:sp>
          <p:nvSpPr>
            <p:cNvPr id="2052" name="Rectangle 8"/>
            <p:cNvSpPr>
              <a:spLocks noChangeArrowheads="1"/>
            </p:cNvSpPr>
            <p:nvPr/>
          </p:nvSpPr>
          <p:spPr bwMode="auto">
            <a:xfrm>
              <a:off x="2336" y="119"/>
              <a:ext cx="3220" cy="4128"/>
            </a:xfrm>
            <a:prstGeom prst="rect">
              <a:avLst/>
            </a:prstGeom>
            <a:solidFill>
              <a:srgbClr val="3399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66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205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7" y="210"/>
              <a:ext cx="2892" cy="3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1928802"/>
            <a:ext cx="38163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rgbClr val="336600"/>
                </a:solidFill>
                <a:latin typeface="Calibri" pitchFamily="34" charset="0"/>
              </a:rPr>
              <a:t>Тема </a:t>
            </a:r>
            <a:r>
              <a:rPr lang="ru-RU" sz="4800" b="1" i="1" dirty="0">
                <a:solidFill>
                  <a:srgbClr val="336600"/>
                </a:solidFill>
                <a:latin typeface="Calibri" pitchFamily="34" charset="0"/>
              </a:rPr>
              <a:t>урока :</a:t>
            </a:r>
          </a:p>
          <a:p>
            <a:pPr algn="ctr">
              <a:spcBef>
                <a:spcPct val="50000"/>
              </a:spcBef>
            </a:pPr>
            <a:r>
              <a:rPr lang="ru-RU" sz="4800" b="1" i="1" dirty="0">
                <a:solidFill>
                  <a:srgbClr val="336600"/>
                </a:solidFill>
                <a:latin typeface="Calibri" pitchFamily="34" charset="0"/>
              </a:rPr>
              <a:t>  Лето  пришло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214282" y="1435100"/>
            <a:ext cx="3571900" cy="46910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6610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6102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0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54927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0244" name="Picture 17"/>
          <p:cNvPicPr>
            <a:picLocks noChangeAspect="1" noChangeArrowheads="1"/>
          </p:cNvPicPr>
          <p:nvPr/>
        </p:nvPicPr>
        <p:blipFill>
          <a:blip r:embed="rId2" cstate="print">
            <a:lum contrast="60000"/>
          </a:blip>
          <a:srcRect/>
          <a:stretch>
            <a:fillRect/>
          </a:stretch>
        </p:blipFill>
        <p:spPr bwMode="auto">
          <a:xfrm>
            <a:off x="5110168" y="2841993"/>
            <a:ext cx="29813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0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/>
          <a:stretch>
            <a:fillRect/>
          </a:stretch>
        </p:blipFill>
        <p:spPr bwMode="auto">
          <a:xfrm>
            <a:off x="566524" y="3284538"/>
            <a:ext cx="98128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print">
            <a:lum contrast="48000"/>
          </a:blip>
          <a:srcRect/>
          <a:stretch>
            <a:fillRect/>
          </a:stretch>
        </p:blipFill>
        <p:spPr bwMode="auto">
          <a:xfrm>
            <a:off x="1868487" y="3817512"/>
            <a:ext cx="9429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2195513" y="2708275"/>
            <a:ext cx="1728787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1042988" y="3068638"/>
            <a:ext cx="11525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827088" y="3213100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2" name="Rectangle 28"/>
          <p:cNvSpPr>
            <a:spLocks noChangeArrowheads="1"/>
          </p:cNvSpPr>
          <p:nvPr/>
        </p:nvSpPr>
        <p:spPr bwMode="auto">
          <a:xfrm>
            <a:off x="971550" y="3284538"/>
            <a:ext cx="32416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3" name="Text Box 21"/>
          <p:cNvSpPr txBox="1">
            <a:spLocks noChangeArrowheads="1"/>
          </p:cNvSpPr>
          <p:nvPr/>
        </p:nvSpPr>
        <p:spPr bwMode="auto">
          <a:xfrm>
            <a:off x="2339975" y="3068638"/>
            <a:ext cx="3744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rgbClr val="009900"/>
                </a:solidFill>
                <a:latin typeface="Calibri" pitchFamily="34" charset="0"/>
              </a:rPr>
              <a:t>Птицы летом</a:t>
            </a:r>
          </a:p>
        </p:txBody>
      </p:sp>
      <p:sp>
        <p:nvSpPr>
          <p:cNvPr id="10254" name="Oval 29"/>
          <p:cNvSpPr>
            <a:spLocks noChangeArrowheads="1"/>
          </p:cNvSpPr>
          <p:nvPr/>
        </p:nvSpPr>
        <p:spPr bwMode="auto">
          <a:xfrm>
            <a:off x="250825" y="2636838"/>
            <a:ext cx="5762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5" name="Rectangle 31"/>
          <p:cNvSpPr>
            <a:spLocks noChangeArrowheads="1"/>
          </p:cNvSpPr>
          <p:nvPr/>
        </p:nvSpPr>
        <p:spPr bwMode="auto">
          <a:xfrm>
            <a:off x="0" y="2636838"/>
            <a:ext cx="46831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6" name="Rectangle 33"/>
          <p:cNvSpPr>
            <a:spLocks noChangeArrowheads="1"/>
          </p:cNvSpPr>
          <p:nvPr/>
        </p:nvSpPr>
        <p:spPr bwMode="auto">
          <a:xfrm>
            <a:off x="6372225" y="3860800"/>
            <a:ext cx="431800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7" name="Oval 34"/>
          <p:cNvSpPr>
            <a:spLocks noChangeArrowheads="1"/>
          </p:cNvSpPr>
          <p:nvPr/>
        </p:nvSpPr>
        <p:spPr bwMode="auto">
          <a:xfrm>
            <a:off x="7667625" y="2565400"/>
            <a:ext cx="360363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58" name="Rectangle 35"/>
          <p:cNvSpPr>
            <a:spLocks noChangeArrowheads="1"/>
          </p:cNvSpPr>
          <p:nvPr/>
        </p:nvSpPr>
        <p:spPr bwMode="auto">
          <a:xfrm>
            <a:off x="900113" y="5876925"/>
            <a:ext cx="12954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7" name="Picture 3" descr="C:\Documents and Settings\g01\Мои документы\Мои рисунки\Photo%2019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285728"/>
            <a:ext cx="1114425" cy="857250"/>
          </a:xfrm>
          <a:prstGeom prst="rect">
            <a:avLst/>
          </a:prstGeom>
          <a:noFill/>
        </p:spPr>
      </p:pic>
      <p:pic>
        <p:nvPicPr>
          <p:cNvPr id="1028" name="Picture 4" descr="C:\Documents and Settings\g01\Мои документы\Мои рисунки\Photo%2019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85728"/>
            <a:ext cx="1114425" cy="857250"/>
          </a:xfrm>
          <a:prstGeom prst="rect">
            <a:avLst/>
          </a:prstGeom>
          <a:noFill/>
        </p:spPr>
      </p:pic>
      <p:pic>
        <p:nvPicPr>
          <p:cNvPr id="1029" name="Picture 5" descr="C:\Documents and Settings\g01\Мои документы\Мои рисунки\Photo%2019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000108"/>
            <a:ext cx="1114425" cy="857250"/>
          </a:xfrm>
          <a:prstGeom prst="rect">
            <a:avLst/>
          </a:prstGeom>
          <a:noFill/>
        </p:spPr>
      </p:pic>
      <p:pic>
        <p:nvPicPr>
          <p:cNvPr id="1030" name="Picture 6" descr="C:\Documents and Settings\g01\Мои документы\Мои рисунки\Photo%2019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28604"/>
            <a:ext cx="1614491" cy="1241916"/>
          </a:xfrm>
          <a:prstGeom prst="rect">
            <a:avLst/>
          </a:prstGeom>
          <a:noFill/>
        </p:spPr>
      </p:pic>
      <p:pic>
        <p:nvPicPr>
          <p:cNvPr id="1031" name="Picture 7" descr="C:\Documents and Settings\g01\Мои документы\Мои рисунки\Photo%2019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428736"/>
            <a:ext cx="1671641" cy="1285878"/>
          </a:xfrm>
          <a:prstGeom prst="rect">
            <a:avLst/>
          </a:prstGeom>
          <a:noFill/>
        </p:spPr>
      </p:pic>
      <p:pic>
        <p:nvPicPr>
          <p:cNvPr id="1032" name="Picture 8" descr="C:\Documents and Settings\g01\Мои документы\Мои рисунки\Photo%2019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4422"/>
            <a:ext cx="2321735" cy="1785950"/>
          </a:xfrm>
          <a:prstGeom prst="rect">
            <a:avLst/>
          </a:prstGeom>
          <a:noFill/>
        </p:spPr>
      </p:pic>
      <p:pic>
        <p:nvPicPr>
          <p:cNvPr id="1033" name="Picture 9" descr="C:\Documents and Settings\g01\Мои документы\Мои рисунки\Photo%2019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214422"/>
            <a:ext cx="2228858" cy="1714506"/>
          </a:xfrm>
          <a:prstGeom prst="rect">
            <a:avLst/>
          </a:prstGeom>
          <a:noFill/>
        </p:spPr>
      </p:pic>
      <p:pic>
        <p:nvPicPr>
          <p:cNvPr id="1035" name="Picture 11" descr="C:\Documents and Settings\g01\Мои документы\Мои рисунки\Photo%2053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3000372"/>
            <a:ext cx="928694" cy="749472"/>
          </a:xfrm>
          <a:prstGeom prst="rect">
            <a:avLst/>
          </a:prstGeom>
          <a:noFill/>
        </p:spPr>
      </p:pic>
      <p:pic>
        <p:nvPicPr>
          <p:cNvPr id="1037" name="Picture 13" descr="C:\Documents and Settings\g01\Мои документы\Мои рисунки\Photo%2047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463" y="5498224"/>
            <a:ext cx="1125149" cy="857256"/>
          </a:xfrm>
          <a:prstGeom prst="rect">
            <a:avLst/>
          </a:prstGeom>
          <a:noFill/>
        </p:spPr>
      </p:pic>
      <p:pic>
        <p:nvPicPr>
          <p:cNvPr id="6146" name="Picture 2" descr="http://animals-birds.ru/solove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7" y="4797152"/>
            <a:ext cx="2410653" cy="180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50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6038"/>
            <a:ext cx="2016224" cy="29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88" y="46038"/>
            <a:ext cx="2068102" cy="287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0956" y="50911"/>
            <a:ext cx="1944216" cy="287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cs410425.userapi.com/v410425052/22d1/VIIVjfSyN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5" y="321297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olkipsuboqa.mybb.ru/uploads/000e/af/6b/369-1-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08" y="3212976"/>
            <a:ext cx="442503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81.beon.ru/14/59/85914/7/2575807/45145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25" y="58830"/>
            <a:ext cx="2166655" cy="28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alitva.ru/uploads/posts/2009-11/1259141394_56e5e5d58e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28803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lub.foto.ru/gallery/images/photo/2005/08/14/4596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4954" r="6914" b="5559"/>
          <a:stretch/>
        </p:blipFill>
        <p:spPr bwMode="auto">
          <a:xfrm>
            <a:off x="107503" y="2276872"/>
            <a:ext cx="2887217" cy="37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s11129.userapi.com/v11129764/130/uOqfNeJWQy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94" y="116632"/>
            <a:ext cx="281424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darwin.museum.ru/expos/floor3/Moscow/img/admiral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3063"/>
            <a:ext cx="32111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knowbiology.ru/pics/i402zr647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94" y="2461460"/>
            <a:ext cx="2397246" cy="35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amic.ru/images/gallery_09-2011/640.1_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56" y="2461459"/>
            <a:ext cx="3638648" cy="35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0"/>
            <a:ext cx="9142040" cy="671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2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НАШАЛЬНИКЕ</dc:creator>
  <cp:lastModifiedBy>НАШАЛЬНИКЕ</cp:lastModifiedBy>
  <cp:revision>5</cp:revision>
  <dcterms:created xsi:type="dcterms:W3CDTF">2013-03-19T16:55:16Z</dcterms:created>
  <dcterms:modified xsi:type="dcterms:W3CDTF">2013-03-19T17:14:01Z</dcterms:modified>
</cp:coreProperties>
</file>