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3" r:id="rId5"/>
    <p:sldId id="264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82E4-949F-4DFA-9189-3667812DB154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A0AC-4155-47B0-AF9D-8C20F0A82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987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82E4-949F-4DFA-9189-3667812DB154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A0AC-4155-47B0-AF9D-8C20F0A82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520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82E4-949F-4DFA-9189-3667812DB154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A0AC-4155-47B0-AF9D-8C20F0A82BF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5056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82E4-949F-4DFA-9189-3667812DB154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A0AC-4155-47B0-AF9D-8C20F0A82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448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82E4-949F-4DFA-9189-3667812DB154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A0AC-4155-47B0-AF9D-8C20F0A82B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4971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82E4-949F-4DFA-9189-3667812DB154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A0AC-4155-47B0-AF9D-8C20F0A82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322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82E4-949F-4DFA-9189-3667812DB154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A0AC-4155-47B0-AF9D-8C20F0A82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824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82E4-949F-4DFA-9189-3667812DB154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A0AC-4155-47B0-AF9D-8C20F0A82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080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82E4-949F-4DFA-9189-3667812DB154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A0AC-4155-47B0-AF9D-8C20F0A82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13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82E4-949F-4DFA-9189-3667812DB154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A0AC-4155-47B0-AF9D-8C20F0A82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220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82E4-949F-4DFA-9189-3667812DB154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A0AC-4155-47B0-AF9D-8C20F0A82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404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82E4-949F-4DFA-9189-3667812DB154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A0AC-4155-47B0-AF9D-8C20F0A82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350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82E4-949F-4DFA-9189-3667812DB154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A0AC-4155-47B0-AF9D-8C20F0A82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601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82E4-949F-4DFA-9189-3667812DB154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A0AC-4155-47B0-AF9D-8C20F0A82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103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82E4-949F-4DFA-9189-3667812DB154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A0AC-4155-47B0-AF9D-8C20F0A82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525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82E4-949F-4DFA-9189-3667812DB154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A0AC-4155-47B0-AF9D-8C20F0A82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531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F82E4-949F-4DFA-9189-3667812DB154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8A8A0AC-4155-47B0-AF9D-8C20F0A82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915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871134"/>
            <a:ext cx="7766936" cy="1646302"/>
          </a:xfrm>
        </p:spPr>
        <p:txBody>
          <a:bodyPr/>
          <a:lstStyle/>
          <a:p>
            <a:pPr algn="ctr"/>
            <a:r>
              <a:rPr lang="ru-RU" sz="7200" dirty="0" smtClean="0"/>
              <a:t>Животный мир тайги (часть 2).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62606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Подготовила: учитель начальных классов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МКОУ СОШ №2 </a:t>
            </a:r>
          </a:p>
          <a:p>
            <a:r>
              <a:rPr lang="ru-RU" dirty="0">
                <a:solidFill>
                  <a:srgbClr val="FF0000"/>
                </a:solidFill>
              </a:rPr>
              <a:t>п</a:t>
            </a:r>
            <a:r>
              <a:rPr lang="ru-RU" dirty="0" smtClean="0">
                <a:solidFill>
                  <a:srgbClr val="FF0000"/>
                </a:solidFill>
              </a:rPr>
              <a:t>. Чегдомын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Клименко Е. Н.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47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52400"/>
            <a:ext cx="8161866" cy="8001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Лось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66634" y="952500"/>
            <a:ext cx="6002866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наших лесах живут великаны - не сказочные, а настоящие, лесные великаны. Это лоси. </a:t>
            </a:r>
            <a:r>
              <a:rPr lang="ru-RU" dirty="0" smtClean="0"/>
              <a:t>У </a:t>
            </a:r>
            <a:r>
              <a:rPr lang="ru-RU" dirty="0"/>
              <a:t>лося крупная горбоносая голова. Верхняя толстая губа длиннее нижней. Тело массивное, с загривком, похожим на горб.</a:t>
            </a:r>
          </a:p>
          <a:p>
            <a:pPr marL="0" indent="0">
              <a:buNone/>
            </a:pPr>
            <a:r>
              <a:rPr lang="ru-RU" dirty="0"/>
              <a:t>Во всем облике лесного великана чувствуется мощь и сила. Длинные уши чутко улавливают малейший звук. Теплая густая шерсть защищает животное от морозов.</a:t>
            </a:r>
          </a:p>
          <a:p>
            <a:pPr marL="0" indent="0">
              <a:buNone/>
            </a:pPr>
            <a:r>
              <a:rPr lang="ru-RU" dirty="0"/>
              <a:t>Ноги у лося - длинные, с широкими копытами. Они позволяют ходить по глубокому снегу, по болоту.</a:t>
            </a:r>
          </a:p>
          <a:p>
            <a:pPr marL="0" indent="0">
              <a:buNone/>
            </a:pPr>
            <a:r>
              <a:rPr lang="ru-RU" dirty="0"/>
              <a:t>А еще лоси быстро бегают. И не только по открытому ровному месту, но и сквозь лесные чащи, по буграм и трясинам.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00" y="965200"/>
            <a:ext cx="3865199" cy="430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169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934" y="0"/>
            <a:ext cx="8596668" cy="1320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Рысь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33400"/>
            <a:ext cx="9779000" cy="22479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Рысь очень похожа на кошку. Только большую. </a:t>
            </a:r>
            <a:r>
              <a:rPr lang="ru-RU" dirty="0" smtClean="0"/>
              <a:t>У </a:t>
            </a:r>
            <a:r>
              <a:rPr lang="ru-RU" dirty="0"/>
              <a:t>неё большие сильные лапы - мохнатые и широкие. На таких лапах хорошо ходить по рыхлому глубокому снегу.</a:t>
            </a:r>
          </a:p>
          <a:p>
            <a:pPr marL="0" indent="0">
              <a:buNone/>
            </a:pPr>
            <a:r>
              <a:rPr lang="ru-RU" dirty="0" smtClean="0"/>
              <a:t>Голову </a:t>
            </a:r>
            <a:r>
              <a:rPr lang="ru-RU" dirty="0"/>
              <a:t>рыси украшают "бакенбарды", а кончики ушей - кисточки. А вот хвост у неё короткий, словно обрубленный. Она одета в меховую тёплую шубу жёлто - рыжего цвета. А на боках, спине и лапах тёмные пятна.</a:t>
            </a:r>
          </a:p>
          <a:p>
            <a:pPr marL="0" indent="0">
              <a:buNone/>
            </a:pPr>
            <a:r>
              <a:rPr lang="ru-RU" dirty="0" smtClean="0"/>
              <a:t>Рысь </a:t>
            </a:r>
            <a:r>
              <a:rPr lang="ru-RU" dirty="0"/>
              <a:t>- сильный, ловкий и хитрый зверь. Она прекрасно лазает по деревьям и скалам. И, в отличие от домашней кошки, не боится воды. Если надо, переплывёт широкую реку. В поисках добычи ей приходится иногда совершать далёкие странствия.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6818" y="2781300"/>
            <a:ext cx="6438899" cy="40197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192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734" y="0"/>
            <a:ext cx="8596668" cy="1320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Бурый медведь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37587" y="865189"/>
            <a:ext cx="4814413" cy="55102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Большой медведь кажется неуклюжим, косолапым. Но это совсем не так. Бурый медведь - сильное и очень ловкое животное. Он умеет быстро, почти бесшумно бегать, лазить по деревьям и даже прекрасно плавать.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/>
              <a:t>Медведи - заядлые рыболовы. Но ловят рыбу не удочкой, а лапами. Лапы у них широкие и с большими загнутыми когтями. И хотя выглядит медведь добродушным, это опасный зверь и мало походит на плюшевую игрушку.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499" y="622300"/>
            <a:ext cx="3889323" cy="6083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30146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2534" y="0"/>
            <a:ext cx="8596668" cy="1320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Соболь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60400"/>
            <a:ext cx="9728200" cy="186451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Соболь - ловкий, красивый и быстрый зверек. Он любит жить там, где много поваленных деревьев, коряг, зарослей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У соболя гибкое сильное тело, небольшой пушистый хвост, широкие лапы с острыми коготками. На голове с узкой мордочкой небольшие, почти круглые ушки. Славится соболь своей меховой шубкой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Мех соболя очень красив. Он густой, пушистый, нежный и теплый. Цвет черно - бурый, но бывает и светло - коричневый. А на горле и груди зверька заметно желтоватое пятно. Зимой мех особенно пышный, а летом соболь выглядит похудевшим, длинным.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100" y="2466975"/>
            <a:ext cx="6096000" cy="4391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1506116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244</TotalTime>
  <Words>440</Words>
  <Application>Microsoft Office PowerPoint</Application>
  <PresentationFormat>Широкоэкранный</PresentationFormat>
  <Paragraphs>21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Грань</vt:lpstr>
      <vt:lpstr>Животный мир тайги (часть 2).</vt:lpstr>
      <vt:lpstr>Лось</vt:lpstr>
      <vt:lpstr>Рысь</vt:lpstr>
      <vt:lpstr>Бурый медведь</vt:lpstr>
      <vt:lpstr>Соболь</vt:lpstr>
    </vt:vector>
  </TitlesOfParts>
  <Company>Дом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Таёжные животные</dc:title>
  <dc:creator>Админ</dc:creator>
  <cp:lastModifiedBy>Админ</cp:lastModifiedBy>
  <cp:revision>15</cp:revision>
  <dcterms:created xsi:type="dcterms:W3CDTF">2015-02-11T23:53:31Z</dcterms:created>
  <dcterms:modified xsi:type="dcterms:W3CDTF">2015-02-13T01:07:32Z</dcterms:modified>
</cp:coreProperties>
</file>