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421" y="548680"/>
            <a:ext cx="87783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Тест</a:t>
            </a:r>
          </a:p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 окружающему миру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47861" y="2492896"/>
            <a:ext cx="424827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ТАКОЕ</a:t>
            </a:r>
            <a:br>
              <a:rPr lang="ru-RU" sz="6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ДЕНЬГИ?</a:t>
            </a:r>
            <a:endParaRPr lang="ru-RU" sz="6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69564" y="5013176"/>
            <a:ext cx="2860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 класс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62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Вопрос 9,3 Answers,C,2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6646" y="548680"/>
            <a:ext cx="2545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9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520785"/>
            <a:ext cx="77748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Деньги, которые 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откладывают на будущее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2627" y="38134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A) </a:t>
            </a:r>
            <a:r>
              <a:rPr lang="ru-RU" sz="3600" b="1" i="1" dirty="0" smtClean="0">
                <a:solidFill>
                  <a:schemeClr val="bg1"/>
                </a:solidFill>
              </a:rPr>
              <a:t>АВАНС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B)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ЗАРПЛАТА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C)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СБЕРЕЖЕНИЯ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39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Вопрос 10,3 Answers,B,2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5586" y="548680"/>
            <a:ext cx="28328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1012" y="1520785"/>
            <a:ext cx="772198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Первые бумажные деньги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появились в России при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5" y="335699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A) </a:t>
            </a:r>
            <a:r>
              <a:rPr lang="ru-RU" sz="3600" b="1" i="1" dirty="0" smtClean="0">
                <a:solidFill>
                  <a:schemeClr val="bg1"/>
                </a:solidFill>
              </a:rPr>
              <a:t>Петре</a:t>
            </a:r>
            <a:r>
              <a:rPr lang="en-US" sz="3600" b="1" i="1" dirty="0" smtClean="0">
                <a:solidFill>
                  <a:schemeClr val="bg1"/>
                </a:solidFill>
              </a:rPr>
              <a:t> I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B)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Екатерине</a:t>
            </a:r>
            <a:r>
              <a:rPr lang="en-US" sz="3600" b="1" i="1" dirty="0" smtClean="0">
                <a:solidFill>
                  <a:schemeClr val="bg1"/>
                </a:solidFill>
              </a:rPr>
              <a:t> II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C)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Иване Грозном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68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Вопрос 1,3 Answers,C,2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9056" y="908720"/>
            <a:ext cx="25458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 1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5260" y="1844824"/>
            <a:ext cx="6643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такое деньги?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723" y="3252610"/>
            <a:ext cx="724268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A) </a:t>
            </a:r>
            <a:r>
              <a:rPr lang="ru-RU" sz="3600" b="1" i="1" dirty="0" smtClean="0">
                <a:solidFill>
                  <a:schemeClr val="bg1"/>
                </a:solidFill>
              </a:rPr>
              <a:t>МОНЕТЫ</a:t>
            </a:r>
            <a:endParaRPr lang="en-US" sz="3600" b="1" i="1" dirty="0" smtClean="0">
              <a:solidFill>
                <a:schemeClr val="bg1"/>
              </a:solidFill>
            </a:endParaRPr>
          </a:p>
          <a:p>
            <a:r>
              <a:rPr lang="en-US" sz="3600" b="1" i="1" dirty="0" smtClean="0">
                <a:solidFill>
                  <a:schemeClr val="bg1"/>
                </a:solidFill>
              </a:rPr>
              <a:t>B)</a:t>
            </a:r>
            <a:r>
              <a:rPr lang="ru-RU" sz="3600" b="1" i="1" dirty="0" smtClean="0">
                <a:solidFill>
                  <a:schemeClr val="bg1"/>
                </a:solidFill>
              </a:rPr>
              <a:t> БАНКНОТЫ</a:t>
            </a:r>
            <a:endParaRPr lang="en-US" sz="3600" b="1" i="1" dirty="0" smtClean="0">
              <a:solidFill>
                <a:schemeClr val="bg1"/>
              </a:solidFill>
            </a:endParaRPr>
          </a:p>
          <a:p>
            <a:r>
              <a:rPr lang="en-US" sz="3600" b="1" i="1" dirty="0" smtClean="0">
                <a:solidFill>
                  <a:schemeClr val="bg1"/>
                </a:solidFill>
              </a:rPr>
              <a:t>C)</a:t>
            </a:r>
            <a:r>
              <a:rPr lang="ru-RU" sz="3600" b="1" i="1" dirty="0" smtClean="0">
                <a:solidFill>
                  <a:schemeClr val="bg1"/>
                </a:solidFill>
              </a:rPr>
              <a:t> ОСОБЫЙ ТОВАР, КОТОРЫЙ </a:t>
            </a:r>
          </a:p>
          <a:p>
            <a:r>
              <a:rPr lang="ru-RU" sz="3600" b="1" i="1" dirty="0" smtClean="0">
                <a:solidFill>
                  <a:schemeClr val="bg1"/>
                </a:solidFill>
              </a:rPr>
              <a:t>МОЖНО ОБМЕНЯТЬ НА ЛЮБЫЕ</a:t>
            </a:r>
          </a:p>
          <a:p>
            <a:r>
              <a:rPr lang="ru-RU" sz="3600" b="1" i="1" dirty="0" smtClean="0">
                <a:solidFill>
                  <a:schemeClr val="bg1"/>
                </a:solidFill>
              </a:rPr>
              <a:t>ТОВАРЫ И УСЛУГИ 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9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Вопрос 2,3 Answers,B,2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620688"/>
            <a:ext cx="2545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7622" y="1556792"/>
            <a:ext cx="578876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Денежная единица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России – это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9746" y="3645024"/>
            <a:ext cx="5796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A) </a:t>
            </a:r>
            <a:r>
              <a:rPr lang="ru-RU" sz="3600" b="1" i="1" dirty="0" smtClean="0">
                <a:solidFill>
                  <a:schemeClr val="bg1"/>
                </a:solidFill>
              </a:rPr>
              <a:t>ДОЛЛАР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B)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РУБЛЬ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C)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ЕВРО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6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Вопрос 3,3 Answers,B,2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9055" y="692696"/>
            <a:ext cx="2545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5242" y="1628800"/>
            <a:ext cx="705353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называется прямой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обмен одних товаров 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другие?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4221088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A) </a:t>
            </a:r>
            <a:r>
              <a:rPr lang="ru-RU" sz="3600" b="1" i="1" dirty="0" smtClean="0">
                <a:solidFill>
                  <a:schemeClr val="bg1"/>
                </a:solidFill>
              </a:rPr>
              <a:t>БАРТЕР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B)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КУПЛЯ-ПРОДАЖА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C)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ДАРЕНИЕ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21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Вопрос 4,2 Answers,B,2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620688"/>
            <a:ext cx="2545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1515" y="1520785"/>
            <a:ext cx="80409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Какая сторона монеты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показана на фотографии?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4653136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A) </a:t>
            </a:r>
            <a:r>
              <a:rPr lang="ru-RU" sz="3600" b="1" i="1" dirty="0" smtClean="0">
                <a:solidFill>
                  <a:schemeClr val="bg1"/>
                </a:solidFill>
              </a:rPr>
              <a:t>ЛИЦЕВАЯ СТОРОНА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B)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ОБОРОТНАЯ СТОРОНА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3015182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634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Вопрос 5,3 Answers,B,2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9055" y="404664"/>
            <a:ext cx="2545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121" y="1556792"/>
            <a:ext cx="888576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Достоинство монеты – это её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A) </a:t>
            </a:r>
            <a:r>
              <a:rPr lang="ru-RU" sz="3600" b="1" i="1" dirty="0" smtClean="0">
                <a:solidFill>
                  <a:schemeClr val="bg1"/>
                </a:solidFill>
              </a:rPr>
              <a:t>ЦЕНА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B)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НОМИНАЛ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C)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КОЛИЧЕСТВО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210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Вопрос 6,3 Answers,C,2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6947" y="620688"/>
            <a:ext cx="2545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80281" y="1520785"/>
            <a:ext cx="581922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Надпись на монете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называется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357301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A) </a:t>
            </a:r>
            <a:r>
              <a:rPr lang="ru-RU" sz="3600" b="1" i="1" dirty="0" smtClean="0">
                <a:solidFill>
                  <a:schemeClr val="bg1"/>
                </a:solidFill>
              </a:rPr>
              <a:t>НОМИНАЛ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B)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ИСТОРИЯ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C)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ЛЕГЕНДА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033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Вопрос 7,3 Answers,A,2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4417" y="548680"/>
            <a:ext cx="2545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7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1058" y="1484784"/>
            <a:ext cx="873027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Люди, которые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изучают и коллекционируют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монеты, называются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14908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A) </a:t>
            </a:r>
            <a:r>
              <a:rPr lang="ru-RU" sz="3600" b="1" i="1" dirty="0" smtClean="0">
                <a:solidFill>
                  <a:schemeClr val="bg1"/>
                </a:solidFill>
              </a:rPr>
              <a:t>НУМИЗМАТЫ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B)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ФИЛАТЕЛИСТЫ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C)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КИНОЛОГИ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706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Вопрос 8,3 Answers,B,2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4417" y="548680"/>
            <a:ext cx="2545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167" y="1520785"/>
            <a:ext cx="584967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указывает 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стоимость товара?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6" y="38134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A) </a:t>
            </a:r>
            <a:r>
              <a:rPr lang="ru-RU" sz="3600" b="1" i="1" dirty="0" smtClean="0">
                <a:solidFill>
                  <a:schemeClr val="bg1"/>
                </a:solidFill>
              </a:rPr>
              <a:t>КОЛИЧЕСТВО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B)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ЦЕНА</a:t>
            </a:r>
            <a:endParaRPr lang="en-US" sz="3600" b="1" i="1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C)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МАССА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9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192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Елена</cp:lastModifiedBy>
  <cp:revision>14</cp:revision>
  <dcterms:created xsi:type="dcterms:W3CDTF">2012-08-22T06:10:44Z</dcterms:created>
  <dcterms:modified xsi:type="dcterms:W3CDTF">2015-02-03T17:25:32Z</dcterms:modified>
</cp:coreProperties>
</file>