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мпас\Desktop\Снова в школу. Банеры вертикальные и горизонтальные, колокольчик школьный\sdrty.png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-99392"/>
            <a:ext cx="9144000" cy="28083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08.07.2014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583950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chemeClr val="accent5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2852936"/>
            <a:ext cx="85689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4BACC6">
                    <a:lumMod val="75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Урок  русского языка</a:t>
            </a:r>
            <a:endParaRPr lang="ru-RU" sz="8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4BACC6">
                  <a:lumMod val="75000"/>
                </a:srgb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3068960"/>
            <a:ext cx="85148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мать учения.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140968"/>
            <a:ext cx="241829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ркуль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3140968"/>
            <a:ext cx="21499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синиц…,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3140968"/>
            <a:ext cx="266771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ранц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….м,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149080"/>
            <a:ext cx="361695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карандаш…м.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420888"/>
            <a:ext cx="5397760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ПОВТОРИТЬ: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431" y="3933056"/>
            <a:ext cx="8118569" cy="1307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Правописание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о,е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шипящих согласных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Правописание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и,ы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500834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работу на уроке!!!</a:t>
            </a:r>
            <a:endParaRPr lang="ru-RU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 descr="C:\Documents and Settings\Владелец\Рабочий стол\0009-006-Molodts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861048"/>
            <a:ext cx="4960816" cy="2819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Слайд 1</vt:lpstr>
      <vt:lpstr>Слайд 2</vt:lpstr>
      <vt:lpstr>Слайд 3</vt:lpstr>
      <vt:lpstr>Слайд 4</vt:lpstr>
      <vt:lpstr>Спасибо за работу на уроке!!!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1</cp:lastModifiedBy>
  <cp:revision>14</cp:revision>
  <dcterms:created xsi:type="dcterms:W3CDTF">2014-03-02T13:33:05Z</dcterms:created>
  <dcterms:modified xsi:type="dcterms:W3CDTF">2014-07-08T18:18:37Z</dcterms:modified>
</cp:coreProperties>
</file>