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98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2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5056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44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4971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322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24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08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13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22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0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35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6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0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52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3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91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871134"/>
            <a:ext cx="7766936" cy="1646302"/>
          </a:xfrm>
        </p:spPr>
        <p:txBody>
          <a:bodyPr/>
          <a:lstStyle/>
          <a:p>
            <a:pPr algn="ctr"/>
            <a:r>
              <a:rPr lang="ru-RU" sz="7200" dirty="0" smtClean="0"/>
              <a:t>Животный мир </a:t>
            </a:r>
            <a:r>
              <a:rPr lang="ru-RU" sz="7200" dirty="0" smtClean="0"/>
              <a:t>тайги </a:t>
            </a:r>
            <a:r>
              <a:rPr lang="ru-RU" sz="7200" smtClean="0"/>
              <a:t>(часть 1).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62606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Подготовила: учитель начальных классов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МКОУ СОШ №2 </a:t>
            </a:r>
          </a:p>
          <a:p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. Чегдомын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Клименко Е. Н.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83"/>
            <a:ext cx="12192000" cy="685111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05400"/>
            <a:ext cx="7023100" cy="1681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Тайга — это хвойные леса, покрывающие громадные пространства на севере Европы и Азии и Северной Америки.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Она составляет </a:t>
            </a:r>
            <a:r>
              <a:rPr lang="ru-RU" sz="2000" b="1" dirty="0">
                <a:solidFill>
                  <a:schemeClr val="bg1"/>
                </a:solidFill>
              </a:rPr>
              <a:t>почти 90% площади всей лесной зоны, которая занимает более 1/3 территории </a:t>
            </a:r>
            <a:r>
              <a:rPr lang="ru-RU" sz="2000" b="1" dirty="0" smtClean="0">
                <a:solidFill>
                  <a:schemeClr val="bg1"/>
                </a:solidFill>
              </a:rPr>
              <a:t>России.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7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526"/>
            <a:ext cx="7810500" cy="1133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2"/>
                </a:solidFill>
              </a:rPr>
              <a:t>Из млекопитающих здесь водятся лось, кабарга, белка, белка-летяга, бурундук, заяц-беляк, бурый медведь, рысь, колонок, горностай, ласка. 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258" y="1143000"/>
            <a:ext cx="4495531" cy="2994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43001"/>
            <a:ext cx="2249259" cy="29940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8051" y="1607963"/>
            <a:ext cx="3225622" cy="2162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523" y="4137025"/>
            <a:ext cx="3993045" cy="2720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522" y="4137024"/>
            <a:ext cx="4124878" cy="27477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401" y="3770138"/>
            <a:ext cx="4165600" cy="31145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1207" y="928512"/>
            <a:ext cx="2098586" cy="2841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1008" y="-78843"/>
            <a:ext cx="2857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0063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244</TotalTime>
  <Words>69</Words>
  <Application>Microsoft Office PowerPoint</Application>
  <PresentationFormat>Широкоэкранный</PresentationFormat>
  <Paragraphs>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Грань</vt:lpstr>
      <vt:lpstr>Животный мир тайги (часть 1).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Таёжные животные</dc:title>
  <dc:creator>Админ</dc:creator>
  <cp:lastModifiedBy>Админ</cp:lastModifiedBy>
  <cp:revision>16</cp:revision>
  <dcterms:created xsi:type="dcterms:W3CDTF">2015-02-11T23:53:31Z</dcterms:created>
  <dcterms:modified xsi:type="dcterms:W3CDTF">2015-02-13T01:05:28Z</dcterms:modified>
</cp:coreProperties>
</file>