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8EA9E-D15C-4F52-B202-B02AF01BAEDA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10437-C66B-42ED-9588-14B7EBD926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8EA9E-D15C-4F52-B202-B02AF01BAEDA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10437-C66B-42ED-9588-14B7EBD92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8EA9E-D15C-4F52-B202-B02AF01BAEDA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10437-C66B-42ED-9588-14B7EBD92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8EA9E-D15C-4F52-B202-B02AF01BAEDA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10437-C66B-42ED-9588-14B7EBD92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8EA9E-D15C-4F52-B202-B02AF01BAEDA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10437-C66B-42ED-9588-14B7EBD926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8EA9E-D15C-4F52-B202-B02AF01BAEDA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10437-C66B-42ED-9588-14B7EBD92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8EA9E-D15C-4F52-B202-B02AF01BAEDA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10437-C66B-42ED-9588-14B7EBD92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8EA9E-D15C-4F52-B202-B02AF01BAEDA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10437-C66B-42ED-9588-14B7EBD92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8EA9E-D15C-4F52-B202-B02AF01BAEDA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10437-C66B-42ED-9588-14B7EBD926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8EA9E-D15C-4F52-B202-B02AF01BAEDA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10437-C66B-42ED-9588-14B7EBD92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58EA9E-D15C-4F52-B202-B02AF01BAEDA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10437-C66B-42ED-9588-14B7EBD926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058EA9E-D15C-4F52-B202-B02AF01BAEDA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7910437-C66B-42ED-9588-14B7EBD926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kemschool98.ucoz.ru/news/2012-01-09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ed-kopilka.ru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im0-tub-ru.yandex.net/i?id=2894048dded1ea4977a9f2a9792bac51-104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285728"/>
            <a:ext cx="1447800" cy="142875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428728" y="1571612"/>
            <a:ext cx="60007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Тренажёр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словарных слов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«Школа»</a:t>
            </a: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im0-tub-ru.yandex.net/i?id=2894048dded1ea4977a9f2a9792bac51-104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286124"/>
            <a:ext cx="1447800" cy="14287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428604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 smtClean="0">
                <a:solidFill>
                  <a:srgbClr val="00B050"/>
                </a:solidFill>
              </a:rPr>
              <a:t>КАР  … НДАШ</a:t>
            </a:r>
            <a:endParaRPr lang="ru-RU" sz="7200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4643446"/>
            <a:ext cx="1071570" cy="10001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29256" y="4643446"/>
            <a:ext cx="1071570" cy="10001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endParaRPr lang="ru-RU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6429400" y="285740"/>
            <a:ext cx="642918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80204E-6 L 0.05069 -0.61703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-3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im0-tub-ru.yandex.net/i?id=2894048dded1ea4977a9f2a9792bac51-104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5072074"/>
            <a:ext cx="1447800" cy="14287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596" y="1928802"/>
            <a:ext cx="378621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В сентябре встречает нас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Светлый и просторный...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428604"/>
            <a:ext cx="53578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 smtClean="0">
                <a:solidFill>
                  <a:srgbClr val="00B050"/>
                </a:solidFill>
              </a:rPr>
              <a:t>КЛА …</a:t>
            </a:r>
            <a:endParaRPr lang="ru-RU" sz="7200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4786322"/>
            <a:ext cx="1714512" cy="10001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СС</a:t>
            </a:r>
            <a:endParaRPr lang="ru-RU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72330" y="4786322"/>
            <a:ext cx="1071570" cy="10001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endParaRPr lang="ru-RU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5965053" y="250021"/>
            <a:ext cx="642918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12 -0.08187 L 0.21337 -0.6272 " pathEditMode="relative" ptsTypes="AA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im0-tub-ru.yandex.net/i?id=2894048dded1ea4977a9f2a9792bac51-104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5000636"/>
            <a:ext cx="1447800" cy="14287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596" y="1571612"/>
            <a:ext cx="3786214" cy="4595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Прописи, тетради, авторучки скрип,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Пишет аккуратно каждый ученик.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Правила читаем, учим назубок.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Ну, ребята, что же это за урок?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42860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 smtClean="0">
                <a:solidFill>
                  <a:srgbClr val="00B050"/>
                </a:solidFill>
              </a:rPr>
              <a:t>РУ   …  КИЙ      … ЗЫК</a:t>
            </a:r>
            <a:endParaRPr lang="ru-RU" sz="7200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4786322"/>
            <a:ext cx="1714512" cy="10001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СС</a:t>
            </a:r>
            <a:endParaRPr lang="ru-RU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72330" y="4786322"/>
            <a:ext cx="1071570" cy="10001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endParaRPr lang="ru-RU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1035831" y="178583"/>
            <a:ext cx="642918" cy="2857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7536689" y="250021"/>
            <a:ext cx="714356" cy="2143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08187 L -0.33785 -0.64824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-2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im0-tub-ru.yandex.net/i?id=2894048dded1ea4977a9f2a9792bac51-104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071810"/>
            <a:ext cx="1447800" cy="14287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428604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 smtClean="0">
                <a:solidFill>
                  <a:srgbClr val="00B050"/>
                </a:solidFill>
              </a:rPr>
              <a:t>РУССКИЙ      … ЗЫК</a:t>
            </a:r>
            <a:endParaRPr lang="ru-RU" sz="7200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14942" y="4786322"/>
            <a:ext cx="1071570" cy="10001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</a:t>
            </a:r>
            <a:endParaRPr lang="ru-RU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72330" y="4786322"/>
            <a:ext cx="1071570" cy="10001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endParaRPr lang="ru-RU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1214426" y="285740"/>
            <a:ext cx="714356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7179499" y="250021"/>
            <a:ext cx="714356" cy="2143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9019E-7 L 0.02083 -0.63784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-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im0-tub-ru.yandex.net/i?id=2894048dded1ea4977a9f2a9792bac51-104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5072074"/>
            <a:ext cx="1447800" cy="14287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00034" y="1785926"/>
            <a:ext cx="37862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Среди белого листа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возникает красота.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Разноцветный мастер - 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это всё ...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428604"/>
            <a:ext cx="578647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dirty="0" smtClean="0">
                <a:solidFill>
                  <a:srgbClr val="00B050"/>
                </a:solidFill>
              </a:rPr>
              <a:t>ФЛ  … МАСТЕР</a:t>
            </a:r>
            <a:endParaRPr lang="ru-RU" sz="6600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14942" y="4786322"/>
            <a:ext cx="1071570" cy="10001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72330" y="4786322"/>
            <a:ext cx="1071570" cy="10001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endParaRPr lang="ru-RU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6393681" y="250021"/>
            <a:ext cx="642918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6 -0.08187 L -0.27673 -0.65865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-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im0-tub-ru.yandex.net/i?id=2894048dded1ea4977a9f2a9792bac51-104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500306"/>
            <a:ext cx="1447800" cy="14287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596" y="1357298"/>
            <a:ext cx="37862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200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428604"/>
            <a:ext cx="62151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 smtClean="0">
                <a:solidFill>
                  <a:srgbClr val="00B050"/>
                </a:solidFill>
              </a:rPr>
              <a:t>Р … БЯТА</a:t>
            </a:r>
            <a:endParaRPr lang="ru-RU" sz="7200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14942" y="4786322"/>
            <a:ext cx="1071570" cy="10001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endParaRPr lang="ru-RU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72330" y="4786322"/>
            <a:ext cx="1071570" cy="10001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endParaRPr lang="ru-RU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6036491" y="250021"/>
            <a:ext cx="642918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3 -0.08187 L -0.0974 -0.64824 " pathEditMode="relative" ptsTypes="AA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im0-tub-ru.yandex.net/i?id=2894048dded1ea4977a9f2a9792bac51-104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1447800" cy="142875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428728" y="1571612"/>
            <a:ext cx="6000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00042"/>
            <a:ext cx="8715436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i="1" u="sng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Список использованных источников</a:t>
            </a:r>
            <a:r>
              <a:rPr lang="ru-RU" sz="4400" i="1" u="sng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:</a:t>
            </a:r>
          </a:p>
          <a:p>
            <a:pPr marL="342900" indent="-342900">
              <a:buAutoNum type="arabicPeriod"/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Сова-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kemschool98.ucoz.ru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2. Загадка об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учителе-http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://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deti-online.com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zagadki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zagadki-o-professijah-i-trude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zagadki-pro-uchitelya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/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3. Загадка про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карандаш-http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://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deti-online.com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zagadki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zagadki-pro-shkolu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/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4. Загадка про класс-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ttp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://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vsemzagadki.narod.ru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zagadki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zagadkipro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zagadki_pro_klass.html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5.  Загадка про русский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язык-http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://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vsemzagadki.narod.ru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zagadki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zagadkipro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zagadki_pro_russkiy_yazyik.html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6. Загадка про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фломастер-http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://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www.numama.ru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zagadki-dlja-malenkih-detei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zagadki-pro-bytovye-predmety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zagadki-pro-flomastery.html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7. Загадки про тетрадь, ученик, пенал, портфель,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дежурный-</a:t>
            </a:r>
            <a:r>
              <a:rPr lang="ru-RU" u="sng" dirty="0" err="1">
                <a:solidFill>
                  <a:schemeClr val="accent2">
                    <a:lumMod val="75000"/>
                  </a:schemeClr>
                </a:solidFill>
                <a:hlinkClick r:id="rId4"/>
              </a:rPr>
              <a:t>http</a:t>
            </a:r>
            <a:r>
              <a:rPr lang="ru-RU" u="sng" dirty="0">
                <a:solidFill>
                  <a:schemeClr val="accent2">
                    <a:lumMod val="75000"/>
                  </a:schemeClr>
                </a:solidFill>
                <a:hlinkClick r:id="rId4"/>
              </a:rPr>
              <a:t>://</a:t>
            </a:r>
            <a:r>
              <a:rPr lang="ru-RU" u="sng" dirty="0" err="1">
                <a:solidFill>
                  <a:schemeClr val="accent2">
                    <a:lumMod val="75000"/>
                  </a:schemeClr>
                </a:solidFill>
                <a:hlinkClick r:id="rId4"/>
              </a:rPr>
              <a:t>ped-kopilka.ru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  <a:hlinkClick r:id="rId4"/>
              </a:rPr>
              <a:t>/</a:t>
            </a:r>
            <a:endParaRPr lang="ru-RU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8. Дневник-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http://ruspoem.ru/zagadki-pro-shkolu.html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>
              <a:solidFill>
                <a:srgbClr val="92D050"/>
              </a:solidFill>
            </a:endParaRPr>
          </a:p>
          <a:p>
            <a:pPr marL="342900" indent="-342900">
              <a:defRPr/>
            </a:pPr>
            <a:endParaRPr lang="ru-RU" dirty="0"/>
          </a:p>
          <a:p>
            <a:pPr>
              <a:defRPr/>
            </a:pPr>
            <a:endParaRPr lang="ru-RU" i="1" dirty="0">
              <a:solidFill>
                <a:srgbClr val="92D05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im0-tub-ru.yandex.net/i?id=2894048dded1ea4977a9f2a9792bac51-104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500042"/>
            <a:ext cx="1447800" cy="142875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143108" y="357166"/>
            <a:ext cx="671517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ГБОУ СОШ № 569</a:t>
            </a:r>
          </a:p>
          <a:p>
            <a:pPr algn="ctr"/>
            <a:r>
              <a:rPr lang="ru-RU" sz="4000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Г. Санкт-Петербург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500305"/>
            <a:ext cx="80010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i="1" u="sng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Автор работы:</a:t>
            </a:r>
          </a:p>
          <a:p>
            <a:pPr algn="ctr"/>
            <a:r>
              <a:rPr lang="ru-RU" sz="4000" i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Корлюкова</a:t>
            </a:r>
            <a:r>
              <a:rPr lang="ru-RU" sz="4000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Инна Юрьевна</a:t>
            </a:r>
          </a:p>
          <a:p>
            <a:pPr algn="ctr"/>
            <a:r>
              <a:rPr lang="ru-RU" sz="4000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Учитель начальных классов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86116" y="5398770"/>
            <a:ext cx="31432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2014 год</a:t>
            </a:r>
            <a:endParaRPr lang="ru-RU" sz="4000" i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im0-tub-ru.yandex.net/i?id=2894048dded1ea4977a9f2a9792bac51-104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929198"/>
            <a:ext cx="1447800" cy="14287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596" y="1428736"/>
            <a:ext cx="31432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Будем весь урок писать,</a:t>
            </a:r>
          </a:p>
          <a:p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Пригодится нам...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00496" y="428604"/>
            <a:ext cx="47863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 smtClean="0">
                <a:solidFill>
                  <a:srgbClr val="00B050"/>
                </a:solidFill>
              </a:rPr>
              <a:t>Т …  ТРАДЬ</a:t>
            </a:r>
            <a:endParaRPr lang="ru-RU" sz="7200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14942" y="4786322"/>
            <a:ext cx="1071570" cy="10001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endParaRPr lang="ru-RU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72330" y="4786322"/>
            <a:ext cx="1071570" cy="10001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endParaRPr lang="ru-RU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6965173" y="392885"/>
            <a:ext cx="428628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9019E-7 L -0.05 -0.6272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-3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im0-tub-ru.yandex.net/i?id=2894048dded1ea4977a9f2a9792bac51-104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929198"/>
            <a:ext cx="1447800" cy="14287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596" y="1428736"/>
            <a:ext cx="378621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Я уроки посещаю</a:t>
            </a:r>
          </a:p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И всегда веду дневник.</a:t>
            </a:r>
          </a:p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Сам себя я называю</a:t>
            </a:r>
          </a:p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Школьник или...</a:t>
            </a:r>
            <a:r>
              <a:rPr lang="ru-RU" sz="3200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00496" y="428604"/>
            <a:ext cx="47863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 smtClean="0">
                <a:solidFill>
                  <a:srgbClr val="00B050"/>
                </a:solidFill>
              </a:rPr>
              <a:t>УЧ … НИК</a:t>
            </a:r>
            <a:endParaRPr lang="ru-RU" sz="7200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14942" y="4786322"/>
            <a:ext cx="1071570" cy="10001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endParaRPr lang="ru-RU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72330" y="4786322"/>
            <a:ext cx="1071570" cy="10001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endParaRPr lang="ru-RU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7215218" y="285740"/>
            <a:ext cx="714356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9019E-7 L 0.03663 -0.64824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im0-tub-ru.yandex.net/i?id=2894048dded1ea4977a9f2a9792bac51-104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929198"/>
            <a:ext cx="1447800" cy="14287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596" y="1785926"/>
            <a:ext cx="378621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Он для ручек домом стал.</a:t>
            </a:r>
          </a:p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Называется…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200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00496" y="428604"/>
            <a:ext cx="47863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 smtClean="0">
                <a:solidFill>
                  <a:srgbClr val="00B050"/>
                </a:solidFill>
              </a:rPr>
              <a:t>П  … НАЛ</a:t>
            </a:r>
            <a:endParaRPr lang="ru-RU" sz="7200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14942" y="4786322"/>
            <a:ext cx="1071570" cy="10001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endParaRPr lang="ru-RU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72330" y="4786322"/>
            <a:ext cx="1071570" cy="10001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endParaRPr lang="ru-RU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7072342" y="285740"/>
            <a:ext cx="642918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-0.08187 L -0.00278 -0.63784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im0-tub-ru.yandex.net/i?id=2894048dded1ea4977a9f2a9792bac51-104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57166"/>
            <a:ext cx="1447800" cy="14287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596" y="1928802"/>
            <a:ext cx="41434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Тетради и ручки, учебник,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</a:rPr>
              <a:t>строгалку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 —</a:t>
            </a:r>
          </a:p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Ты с вечера все собери и проверь.</a:t>
            </a:r>
          </a:p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Ведь в школу идешь ты, а не на рыбалку,</a:t>
            </a:r>
          </a:p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Поэтому должен быть собран...</a:t>
            </a:r>
          </a:p>
          <a:p>
            <a:r>
              <a:rPr lang="ru-RU" sz="3200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57620" y="428604"/>
            <a:ext cx="52863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 smtClean="0">
                <a:solidFill>
                  <a:srgbClr val="00B050"/>
                </a:solidFill>
              </a:rPr>
              <a:t>П … РТФЕЛЬ</a:t>
            </a:r>
            <a:endParaRPr lang="ru-RU" sz="7200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14942" y="4786322"/>
            <a:ext cx="1071570" cy="10001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endParaRPr lang="ru-RU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72330" y="4786322"/>
            <a:ext cx="1071570" cy="10001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7358094" y="214302"/>
            <a:ext cx="642918" cy="2143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-0.08187 L -0.0658 -0.63784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im0-tub-ru.yandex.net/i?id=2894048dded1ea4977a9f2a9792bac51-104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929198"/>
            <a:ext cx="1447800" cy="14287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596" y="1357298"/>
            <a:ext cx="378621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Мы порядок соблюдаем,</a:t>
            </a:r>
          </a:p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Нарушителей ругаем.</a:t>
            </a:r>
          </a:p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Нынче класс у нас нешумный,</a:t>
            </a:r>
          </a:p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Потому что класс...</a:t>
            </a:r>
          </a:p>
          <a:p>
            <a:r>
              <a:rPr lang="ru-RU" sz="3200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428604"/>
            <a:ext cx="62151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 smtClean="0">
                <a:solidFill>
                  <a:srgbClr val="00B050"/>
                </a:solidFill>
              </a:rPr>
              <a:t>Д … ЖУРНЫЙ</a:t>
            </a:r>
            <a:endParaRPr lang="ru-RU" sz="7200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14942" y="4786322"/>
            <a:ext cx="1071570" cy="10001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endParaRPr lang="ru-RU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72330" y="4786322"/>
            <a:ext cx="1071570" cy="10001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endParaRPr lang="ru-RU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5429268" y="285740"/>
            <a:ext cx="714356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-0.08187 L -0.17604 -0.6272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im0-tub-ru.yandex.net/i?id=2894048dded1ea4977a9f2a9792bac51-104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929198"/>
            <a:ext cx="1447800" cy="14287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596" y="1785926"/>
            <a:ext cx="37862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Кто учит детей всех писать и читать, 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При</a:t>
            </a:r>
          </a:p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роду любить, стариков уважать?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00496" y="428604"/>
            <a:ext cx="47863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 smtClean="0">
                <a:solidFill>
                  <a:srgbClr val="00B050"/>
                </a:solidFill>
              </a:rPr>
              <a:t>УЧИТ … ЛЬ</a:t>
            </a:r>
            <a:endParaRPr lang="ru-RU" sz="7200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14942" y="4786322"/>
            <a:ext cx="1071570" cy="10001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endParaRPr lang="ru-RU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72330" y="4786322"/>
            <a:ext cx="1071570" cy="10001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endParaRPr lang="ru-RU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5393537" y="392885"/>
            <a:ext cx="571504" cy="2143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9019E-7 L 0.13108 -0.63784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im0-tub-ru.yandex.net/i?id=2894048dded1ea4977a9f2a9792bac51-104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5072074"/>
            <a:ext cx="1447800" cy="14287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596" y="1142984"/>
            <a:ext cx="37862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В школьном портфеле тетрадка,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А что за тетрадка - загадка.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Получит оценку в неё ученик,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А вечером маме покажет...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428604"/>
            <a:ext cx="53578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 smtClean="0">
                <a:solidFill>
                  <a:srgbClr val="00B050"/>
                </a:solidFill>
              </a:rPr>
              <a:t>ДН … ВНИК</a:t>
            </a:r>
            <a:endParaRPr lang="ru-RU" sz="7200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14942" y="4786322"/>
            <a:ext cx="1071570" cy="10001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endParaRPr lang="ru-RU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72330" y="4786322"/>
            <a:ext cx="1071570" cy="10001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endParaRPr lang="ru-RU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7465251" y="178583"/>
            <a:ext cx="571480" cy="2143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-0.08187 L -0.01858 -0.64824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-2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im0-tub-ru.yandex.net/i?id=2894048dded1ea4977a9f2a9792bac51-104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5072074"/>
            <a:ext cx="1447800" cy="14287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00034" y="1428736"/>
            <a:ext cx="378621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Остро носик ты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заточишь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Нарисуешь всё, что хочешь.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Будет солнце, море, пляж.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Что же это?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428604"/>
            <a:ext cx="578647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dirty="0" smtClean="0">
                <a:solidFill>
                  <a:srgbClr val="00B050"/>
                </a:solidFill>
              </a:rPr>
              <a:t>К … Р …НДАШ</a:t>
            </a:r>
            <a:endParaRPr lang="ru-RU" sz="6600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14942" y="4786322"/>
            <a:ext cx="1071570" cy="10001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72330" y="4786322"/>
            <a:ext cx="1071570" cy="100013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endParaRPr lang="ru-RU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7500970" y="214302"/>
            <a:ext cx="642918" cy="2143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9019E-7 L -0.13663 -0.63784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-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1369</TotalTime>
  <Words>276</Words>
  <Application>Microsoft Office PowerPoint</Application>
  <PresentationFormat>Экран (4:3)</PresentationFormat>
  <Paragraphs>89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Инна</dc:creator>
  <cp:lastModifiedBy>Инна</cp:lastModifiedBy>
  <cp:revision>28</cp:revision>
  <dcterms:created xsi:type="dcterms:W3CDTF">2014-07-24T12:19:01Z</dcterms:created>
  <dcterms:modified xsi:type="dcterms:W3CDTF">2014-07-29T06:51:10Z</dcterms:modified>
</cp:coreProperties>
</file>