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FC01-6849-496B-9B60-CB7538845859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65C8-46E6-4558-BE78-393E9C4FF1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>Тема </a:t>
            </a:r>
            <a:r>
              <a:rPr lang="ru-RU" sz="3100" dirty="0">
                <a:solidFill>
                  <a:schemeClr val="tx2"/>
                </a:solidFill>
              </a:rPr>
              <a:t>разговора с родителями</a:t>
            </a:r>
            <a:r>
              <a:rPr lang="ru-RU" sz="3100" dirty="0" smtClean="0">
                <a:solidFill>
                  <a:schemeClr val="tx2"/>
                </a:solidFill>
              </a:rPr>
              <a:t>:</a:t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>
                <a:solidFill>
                  <a:schemeClr val="tx2"/>
                </a:solidFill>
              </a:rPr>
              <a:t>"Ребёнок учится тому, что видит у себя в дому"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b="1" dirty="0">
                <a:solidFill>
                  <a:schemeClr val="tx2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7200928" cy="2852742"/>
          </a:xfrm>
        </p:spPr>
        <p:txBody>
          <a:bodyPr>
            <a:normAutofit fontScale="92500" lnSpcReduction="10000"/>
          </a:bodyPr>
          <a:lstStyle/>
          <a:p>
            <a:r>
              <a:rPr lang="ru-RU" sz="3000" i="1" dirty="0">
                <a:solidFill>
                  <a:srgbClr val="7030A0"/>
                </a:solidFill>
              </a:rPr>
              <a:t>Покинут счастьем будет тот,</a:t>
            </a:r>
            <a:endParaRPr lang="ru-RU" sz="3000" dirty="0">
              <a:solidFill>
                <a:srgbClr val="7030A0"/>
              </a:solidFill>
            </a:endParaRPr>
          </a:p>
          <a:p>
            <a:r>
              <a:rPr lang="ru-RU" sz="3000" i="1" dirty="0">
                <a:solidFill>
                  <a:srgbClr val="7030A0"/>
                </a:solidFill>
              </a:rPr>
              <a:t>кого ребёнком плохо воспитали, </a:t>
            </a:r>
            <a:endParaRPr lang="ru-RU" sz="3000" dirty="0">
              <a:solidFill>
                <a:srgbClr val="7030A0"/>
              </a:solidFill>
            </a:endParaRPr>
          </a:p>
          <a:p>
            <a:r>
              <a:rPr lang="ru-RU" sz="3000" i="1" dirty="0">
                <a:solidFill>
                  <a:srgbClr val="7030A0"/>
                </a:solidFill>
              </a:rPr>
              <a:t>Побег зелёный выпрямить легко, </a:t>
            </a:r>
            <a:endParaRPr lang="ru-RU" sz="3000" dirty="0">
              <a:solidFill>
                <a:srgbClr val="7030A0"/>
              </a:solidFill>
            </a:endParaRPr>
          </a:p>
          <a:p>
            <a:r>
              <a:rPr lang="ru-RU" sz="3000" i="1" dirty="0">
                <a:solidFill>
                  <a:srgbClr val="7030A0"/>
                </a:solidFill>
              </a:rPr>
              <a:t>сухую ветвь один огонь исправит. </a:t>
            </a:r>
            <a:endParaRPr lang="ru-RU" sz="3000" dirty="0">
              <a:solidFill>
                <a:srgbClr val="7030A0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                                                                                                       </a:t>
            </a:r>
            <a:r>
              <a:rPr lang="ru-RU" i="1" dirty="0" smtClean="0">
                <a:solidFill>
                  <a:schemeClr val="tx1"/>
                </a:solidFill>
              </a:rPr>
              <a:t>       					</a:t>
            </a:r>
            <a:r>
              <a:rPr lang="ru-RU" i="1" dirty="0" smtClean="0">
                <a:solidFill>
                  <a:srgbClr val="7030A0"/>
                </a:solidFill>
              </a:rPr>
              <a:t>(</a:t>
            </a:r>
            <a:r>
              <a:rPr lang="ru-RU" i="1" dirty="0">
                <a:solidFill>
                  <a:srgbClr val="7030A0"/>
                </a:solidFill>
              </a:rPr>
              <a:t>Саади)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Анна Ивановна\Desktop\портреты\ZCAGX24G6CAG9DN70CABH31HQCA87JTJSCALH7JJUCAHX2PMACASAXWENCA0OT2J4CAW4VVEUCA9X1SVBCAC36Y7RCA1UWGMMCAW2653KCA36EVBPCAGJ4GUYCA4KA8I1CAOP615SCAJ4CM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429131"/>
            <a:ext cx="1309690" cy="196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571635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Игра «Хорошо - плохо»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Хорошо, что </a:t>
            </a:r>
            <a:r>
              <a:rPr lang="ru-RU" dirty="0" smtClean="0">
                <a:solidFill>
                  <a:srgbClr val="7030A0"/>
                </a:solidFill>
              </a:rPr>
              <a:t>семья …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Плохо</a:t>
            </a:r>
            <a:r>
              <a:rPr lang="ru-RU" dirty="0" smtClean="0">
                <a:solidFill>
                  <a:srgbClr val="7030A0"/>
                </a:solidFill>
              </a:rPr>
              <a:t>, что семья …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Анна Ивановна\Desktop\портреты\MCAK7U31YCA6SV8W9CAST34V4CAQ7WDAKCAPOAQ5PCAMMQ1E4CAOYLMLFCAFL1YCOCAIFAS9XCAUBSBJZCAYEPWIVCA4SHPMHCAQFWMBKCAKC6YQHCAB5UE8QCACSSZIKCASBBU86CAMONPW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71942"/>
            <a:ext cx="2280301" cy="2192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Противоречие: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Семья </a:t>
            </a:r>
            <a:r>
              <a:rPr lang="ru-RU" b="1" dirty="0">
                <a:solidFill>
                  <a:srgbClr val="7030A0"/>
                </a:solidFill>
              </a:rPr>
              <a:t>хорошо, но семья </a:t>
            </a:r>
            <a:r>
              <a:rPr lang="ru-RU" b="1" dirty="0" smtClean="0">
                <a:solidFill>
                  <a:srgbClr val="7030A0"/>
                </a:solidFill>
              </a:rPr>
              <a:t>плохо…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6014" y="2017713"/>
            <a:ext cx="7189964" cy="3840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>Закончите </a:t>
            </a:r>
            <a:r>
              <a:rPr lang="ru-RU" sz="2800" b="1" u="sng" dirty="0"/>
              <a:t>мысли: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Ребенок, что тесто, как замесил,  так и  …                              </a:t>
            </a:r>
            <a:br>
              <a:rPr lang="ru-RU" sz="2800" dirty="0"/>
            </a:br>
            <a:r>
              <a:rPr lang="ru-RU" sz="2800" dirty="0"/>
              <a:t>- Пороки ребенка не рождаются,   а  …                </a:t>
            </a:r>
            <a:br>
              <a:rPr lang="ru-RU" sz="2800" dirty="0"/>
            </a:br>
            <a:r>
              <a:rPr lang="ru-RU" sz="2800" dirty="0"/>
              <a:t>- Верная указка не кулак,    а …                              </a:t>
            </a:r>
            <a:br>
              <a:rPr lang="ru-RU" sz="2800" dirty="0"/>
            </a:br>
            <a:r>
              <a:rPr lang="ru-RU" sz="2800" dirty="0"/>
              <a:t>- Засиженное яйцо всегда болтун, </a:t>
            </a:r>
            <a:r>
              <a:rPr lang="ru-RU" sz="2800" dirty="0" smtClean="0"/>
              <a:t>занянченный </a:t>
            </a:r>
            <a:r>
              <a:rPr lang="ru-RU" sz="2800" dirty="0"/>
              <a:t>сын всегда… </a:t>
            </a:r>
            <a:br>
              <a:rPr lang="ru-RU" sz="2800" dirty="0"/>
            </a:br>
            <a:r>
              <a:rPr lang="ru-RU" sz="2800" dirty="0"/>
              <a:t>- Хорошему надо учиться три года, а плохому  и … </a:t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Анна Ивановна\Desktop\портреты\5CAZSIVORCA9JRLUJCASQ592NCAZUS3NECAJSFGGQCAK7NLPICAG0UO4ICA4K0LFNCAY3E6YICAZFPAIMCA58CCB7CADQD9V4CA5YQDOGCA4LMRXOCATZHFSCCALKJ9CVCAKN24NKCAU2Z7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480037"/>
            <a:ext cx="2428892" cy="2181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«Будь самим собой, ищи собственный путь. Познай себя прежде, чем захочешь познать детей. Прежде, чем намечать круг их прав и обязанностей, отдай себе отчет в том, на что способен сам. Ты сам тот ребенок, которого должен раньше, чем других узнать, воспитать, научить»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Я.Корчак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Анна Ивановна\Desktop\портреты\6CA6AZI14CAG6DQJ9CAABH9HDCAC8HB5KCA43F73WCA3OTCY2CAR9AJWXCAZCXV1UCA1XB0QACAN5VXWECAJI7B3YCA17DRPSCA7PX7IXCADDFJIJCAHM9UUGCAS0FSYECAAQ1PU7CASYKIW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42" y="4214818"/>
            <a:ext cx="254700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Разновидности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уродливой любви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/>
          <a:lstStyle/>
          <a:p>
            <a:pPr lvl="0"/>
            <a:r>
              <a:rPr lang="ru-RU" dirty="0">
                <a:solidFill>
                  <a:srgbClr val="7030A0"/>
                </a:solidFill>
              </a:rPr>
              <a:t>Любовь умиления,</a:t>
            </a:r>
          </a:p>
          <a:p>
            <a:pPr lvl="0"/>
            <a:r>
              <a:rPr lang="ru-RU" dirty="0">
                <a:solidFill>
                  <a:srgbClr val="7030A0"/>
                </a:solidFill>
              </a:rPr>
              <a:t>Любовь деспотичная, </a:t>
            </a:r>
          </a:p>
          <a:p>
            <a:pPr lvl="0"/>
            <a:r>
              <a:rPr lang="ru-RU" dirty="0">
                <a:solidFill>
                  <a:srgbClr val="7030A0"/>
                </a:solidFill>
              </a:rPr>
              <a:t>Любовь откупа. </a:t>
            </a:r>
          </a:p>
          <a:p>
            <a:endParaRPr lang="ru-RU" dirty="0"/>
          </a:p>
        </p:txBody>
      </p:sp>
      <p:pic>
        <p:nvPicPr>
          <p:cNvPr id="5123" name="Picture 3" descr="C:\Users\Анна Ивановна\Desktop\портреты\QCAQECLH9CAARQT89CAOTUB54CA7BM8O4CADJNK01CAQTKGW0CAFX02FNCA8RO58ICAMFW286CA8NSAO5CA9M7NBTCAJVOTMYCARNVDV6CA0EG06JCAQQ8Y0MCAGUDSTWCARUCI1CCADP5S8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684258"/>
            <a:ext cx="2428892" cy="1927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5"/>
            <a:ext cx="8429684" cy="221457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«Зорко одно лишь сердце. Самого главного глазами не увидишь. Ты всегда в ответе за тех, кого приручил».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2786058"/>
            <a:ext cx="4772036" cy="285274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Антуан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де Сент-Экзюпери</a:t>
            </a:r>
          </a:p>
        </p:txBody>
      </p:sp>
      <p:pic>
        <p:nvPicPr>
          <p:cNvPr id="4" name="Picture 2" descr="C:\Users\Анна Ивановна\Desktop\портреты\YCARDX8EGCANWO3D4CA4MPP55CAFVC9A2CACEKJAUCA5VA2T0CA28G38MCA4OQLZJCAW514QPCADPOHU6CAAN8K8JCAMX2E8VCAB2CQ05CAMNCPEZCAL0295UCANUJ8H5CA15FJ82CAW6VO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8441" y="4214818"/>
            <a:ext cx="3308040" cy="2215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«Строительство дома»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/>
              <a:t> </a:t>
            </a:r>
            <a:r>
              <a:rPr lang="ru-RU" sz="3600" dirty="0">
                <a:solidFill>
                  <a:schemeClr val="tx2"/>
                </a:solidFill>
              </a:rPr>
              <a:t>Из радуги постройте дом, 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Основу заложите в нём: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Любовь, радушье и добро.</a:t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В нём будет радостно, светло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нна Ивановна\Desktop\портреты\KCAV5PE7BCADZCQWUCA9ZEARICATVO1G4CAPH0OESCABMC1DZCA6HDELCCAHRFI6MCAZDO934CA23YD71CAUATLVRCANMVTV2CA63QJ2JCA9TMY44CACX1HS8CAIPLKXJCAIZ899QCAKP79D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073584"/>
            <a:ext cx="3143272" cy="2348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Тема разговора с родителями:  "Ребёнок учится тому, что видит у себя в дому"    </vt:lpstr>
      <vt:lpstr>Игра «Хорошо - плохо» </vt:lpstr>
      <vt:lpstr>Противоречие:  Семья хорошо, но семья плохо… </vt:lpstr>
      <vt:lpstr> Закончите мысли:   - Ребенок, что тесто, как замесил,  так и  …                               - Пороки ребенка не рождаются,   а  …                 - Верная указка не кулак,    а …                               - Засиженное яйцо всегда болтун, занянченный сын всегда…  - Хорошему надо учиться три года, а плохому  и …    </vt:lpstr>
      <vt:lpstr>«Будь самим собой, ищи собственный путь. Познай себя прежде, чем захочешь познать детей. Прежде, чем намечать круг их прав и обязанностей, отдай себе отчет в том, на что способен сам. Ты сам тот ребенок, которого должен раньше, чем других узнать, воспитать, научить»  </vt:lpstr>
      <vt:lpstr>Разновидности уродливой любви</vt:lpstr>
      <vt:lpstr>«Зорко одно лишь сердце. Самого главного глазами не увидишь. Ты всегда в ответе за тех, кого приручил».</vt:lpstr>
      <vt:lpstr>«Строительство дома»  Из радуги постройте дом,  Основу заложите в нём: Любовь, радушье и добро. В нём будет радостно, светло.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разговора с родителями:  "Ребёнок учится тому, что видит у себя в дому"</dc:title>
  <dc:creator>Анна Ивановна</dc:creator>
  <cp:lastModifiedBy>Анна Ивановна</cp:lastModifiedBy>
  <cp:revision>5</cp:revision>
  <dcterms:created xsi:type="dcterms:W3CDTF">2015-01-13T15:24:06Z</dcterms:created>
  <dcterms:modified xsi:type="dcterms:W3CDTF">2015-01-13T16:08:45Z</dcterms:modified>
</cp:coreProperties>
</file>