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8ED769-7B39-4892-9121-02BE37D5772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3C33E138-4889-443C-92FB-4748AB84F9AE}">
          <p14:sldIdLst>
            <p14:sldId id="265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36153-DBA3-4FBC-A59F-68DE874C158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E1B6-6D27-4672-BB8B-E0530C297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3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99404-7316-4B53-9073-8227521E247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78886-A0D0-4D89-83FC-D1ACDCB28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9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B0F37-3B69-4C15-B8D4-6D0974966118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8886-A0D0-4D89-83FC-D1ACDCB28D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7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61.radikal.ru/i173/1005/b2/c5ec6616ac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6" y="1844824"/>
            <a:ext cx="4486678" cy="44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57301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учебнику Окружающий мир 1 класс по программе «ГАРМОНИЯ»</a:t>
            </a:r>
          </a:p>
          <a:p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Авторы О.Т.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Поглазова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В.Д.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Шилин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276" y="27516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Признаки 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предметов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52.radikal.ru/i136/1306/9a/77853045c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168684" cy="46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98072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 молодцы!!!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1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Vrinda" pitchFamily="2" charset="0"/>
              </a:rPr>
              <a:t>цвету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7297" name="Picture 129" descr="F:\Мои рисунки\Детские\пятиуго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1199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9" name="Picture 131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923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Мои рисунки\Детские\груш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240" y="1152369"/>
            <a:ext cx="1284237" cy="2057400"/>
          </a:xfrm>
          <a:prstGeom prst="rect">
            <a:avLst/>
          </a:prstGeom>
          <a:noFill/>
        </p:spPr>
      </p:pic>
      <p:pic>
        <p:nvPicPr>
          <p:cNvPr id="19463" name="Picture 7" descr="F:\Мои рисунки\Детские\свин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9625" y="3857625"/>
            <a:ext cx="1428750" cy="904875"/>
          </a:xfrm>
          <a:prstGeom prst="rect">
            <a:avLst/>
          </a:prstGeom>
          <a:noFill/>
        </p:spPr>
      </p:pic>
      <p:pic>
        <p:nvPicPr>
          <p:cNvPr id="19464" name="Picture 8" descr="F:\Мои рисунки\Детские\круг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91000"/>
            <a:ext cx="1143000" cy="1143000"/>
          </a:xfrm>
          <a:prstGeom prst="rect">
            <a:avLst/>
          </a:prstGeom>
          <a:noFill/>
        </p:spPr>
      </p:pic>
      <p:pic>
        <p:nvPicPr>
          <p:cNvPr id="19466" name="Picture 10" descr="F:\Мои рисунки\Детские\лягшонок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2986" y="4259409"/>
            <a:ext cx="1676400" cy="1830962"/>
          </a:xfrm>
          <a:prstGeom prst="rect">
            <a:avLst/>
          </a:prstGeom>
          <a:noFill/>
        </p:spPr>
      </p:pic>
      <p:pic>
        <p:nvPicPr>
          <p:cNvPr id="19467" name="Picture 11" descr="F:\Мои рисунки\животные весел\дильфин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380589">
            <a:off x="3722172" y="1721060"/>
            <a:ext cx="1188487" cy="1661237"/>
          </a:xfrm>
          <a:prstGeom prst="rect">
            <a:avLst/>
          </a:prstGeom>
          <a:noFill/>
        </p:spPr>
      </p:pic>
      <p:pic>
        <p:nvPicPr>
          <p:cNvPr id="19469" name="Picture 13" descr="F:\Мои рисунки\Детские\крокодил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81710" y="5062537"/>
            <a:ext cx="1905000" cy="100012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F:\Мои рисунки\Детские\square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5562600"/>
            <a:ext cx="10668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2" name="Picture 140" descr="F:\Мои рисунки\Детские\triang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1428750" cy="1428750"/>
          </a:xfrm>
          <a:prstGeom prst="triangle">
            <a:avLst/>
          </a:prstGeom>
          <a:noFill/>
        </p:spPr>
      </p:pic>
      <p:pic>
        <p:nvPicPr>
          <p:cNvPr id="8333" name="Picture 141" descr="F:\Мои рисунки\Детские\огурч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5137357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" name="Picture 143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1000125" cy="15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7" name="Picture 145" descr="F:\Мои рисунки\Детские\круг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8" name="Picture 146" descr="F:\Мои рисунки\Детские\кабачок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7096" y="5355639"/>
            <a:ext cx="1504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40" name="Picture 148" descr="F:\Мои рисунки\Детские\det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6857" y="1524000"/>
            <a:ext cx="1579254" cy="1388428"/>
          </a:xfrm>
          <a:prstGeom prst="triangle">
            <a:avLst/>
          </a:prstGeom>
          <a:noFill/>
        </p:spPr>
      </p:pic>
      <p:pic>
        <p:nvPicPr>
          <p:cNvPr id="8341" name="Picture 149" descr="F:\Мои рисунки\Детские\collectio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1840" y="3677516"/>
            <a:ext cx="1795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Vrinda" pitchFamily="2" charset="0"/>
              </a:rPr>
              <a:t>форме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147469" y="1156364"/>
            <a:ext cx="1371600" cy="1828800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802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9906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339" name="Picture 147" descr="F:\Мои рисунки\Детские\house2002-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18894" y="1156364"/>
            <a:ext cx="1428750" cy="1981200"/>
          </a:xfrm>
          <a:prstGeom prst="triangl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0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5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7" name="Picture 131" descr="F:\Мои рисунки\Картинки XP\Анимации картинки\Cartoon Characters\CRCTR22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148" y="2492896"/>
            <a:ext cx="8339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Vrinda" pitchFamily="2" charset="0"/>
              </a:rPr>
              <a:t>размеру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Vrinda" pitchFamily="2" charset="0"/>
              </a:rPr>
              <a:t>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2" name="Picture 1" descr="F:\Мои рисунки\Детские\слони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4462583"/>
            <a:ext cx="2438400" cy="1861574"/>
          </a:xfrm>
          <a:prstGeom prst="rect">
            <a:avLst/>
          </a:prstGeom>
          <a:noFill/>
        </p:spPr>
      </p:pic>
      <p:pic>
        <p:nvPicPr>
          <p:cNvPr id="5" name="Picture 4" descr="F:\Мои рисунки\ежик 1.gif"/>
          <p:cNvPicPr>
            <a:picLocks noChangeAspect="1" noChangeArrowheads="1"/>
          </p:cNvPicPr>
          <p:nvPr/>
        </p:nvPicPr>
        <p:blipFill>
          <a:blip r:embed="rId4"/>
          <a:srcRect b="17460"/>
          <a:stretch>
            <a:fillRect/>
          </a:stretch>
        </p:blipFill>
        <p:spPr bwMode="auto">
          <a:xfrm flipH="1">
            <a:off x="2555776" y="5301208"/>
            <a:ext cx="1397977" cy="914400"/>
          </a:xfrm>
          <a:prstGeom prst="rect">
            <a:avLst/>
          </a:prstGeom>
          <a:noFill/>
        </p:spPr>
      </p:pic>
      <p:pic>
        <p:nvPicPr>
          <p:cNvPr id="4" name="Picture 3" descr="F:\Мои рисунки\Детские\арбуз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776" y="1625975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4" descr="F:\Мои рисунки\фрукты овощи ягоды\яблоко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2243712"/>
            <a:ext cx="1048197" cy="1395412"/>
          </a:xfrm>
          <a:prstGeom prst="rect">
            <a:avLst/>
          </a:prstGeom>
          <a:noFill/>
        </p:spPr>
      </p:pic>
      <p:pic>
        <p:nvPicPr>
          <p:cNvPr id="16389" name="Picture 5" descr="F:\Мои рисунки\дерево 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192" y="828764"/>
            <a:ext cx="2286381" cy="284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1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09025"/>
            <a:ext cx="507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Опиши предмет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://s46.radikal.ru/i111/1008/43/2c3233c3e3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2584" y="1232355"/>
            <a:ext cx="3744416" cy="3944764"/>
          </a:xfrm>
          <a:prstGeom prst="rect">
            <a:avLst/>
          </a:prstGeom>
          <a:noFill/>
        </p:spPr>
      </p:pic>
      <p:pic>
        <p:nvPicPr>
          <p:cNvPr id="13318" name="Picture 6" descr="http://www.tamboff.ru/forum/files/thumbs/t_5714_0010_95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4009" y="2492896"/>
            <a:ext cx="1808090" cy="1817177"/>
          </a:xfrm>
          <a:prstGeom prst="rect">
            <a:avLst/>
          </a:prstGeom>
          <a:noFill/>
        </p:spPr>
      </p:pic>
      <p:pic>
        <p:nvPicPr>
          <p:cNvPr id="13320" name="Picture 8" descr="http://www.prikubanka.ru/upload/iblock/49f/7_big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799" y="2276872"/>
            <a:ext cx="4618507" cy="3408460"/>
          </a:xfrm>
          <a:prstGeom prst="rect">
            <a:avLst/>
          </a:prstGeom>
          <a:noFill/>
        </p:spPr>
      </p:pic>
      <p:pic>
        <p:nvPicPr>
          <p:cNvPr id="10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4438" y="1401183"/>
            <a:ext cx="2887226" cy="400060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4479" y="1777516"/>
            <a:ext cx="2280626" cy="36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35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604/136478408.5/0_78048_a6fad1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" y="-34946"/>
            <a:ext cx="9115733" cy="68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 bwMode="auto">
          <a:xfrm>
            <a:off x="5072063" y="642938"/>
            <a:ext cx="3598862" cy="2016125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636838"/>
            <a:ext cx="8032750" cy="3384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57313" y="4143375"/>
            <a:ext cx="68865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Свое несогласие высказывай вежливо.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7313" y="4786313"/>
            <a:ext cx="6886575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Если не понял, переспроси.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7313" y="3429000"/>
            <a:ext cx="68865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Один говорит, другой </a:t>
            </a:r>
            <a:r>
              <a:rPr lang="ru-RU" sz="2400" b="1" u="sng" dirty="0">
                <a:solidFill>
                  <a:srgbClr val="0070C0"/>
                </a:solidFill>
                <a:cs typeface="Arial" pitchFamily="34" charset="0"/>
              </a:rPr>
              <a:t>слушает</a:t>
            </a: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7313" y="2786063"/>
            <a:ext cx="6886575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Работать должны оба.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 bwMode="auto">
          <a:xfrm>
            <a:off x="5572125" y="1071563"/>
            <a:ext cx="2951163" cy="1439862"/>
          </a:xfrm>
          <a:prstGeom prst="round2Same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7" name="Рисунок 0" descr="Смайлик весёлый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1295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0" descr="Смайлик весёлы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52513"/>
            <a:ext cx="1295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Группа 25"/>
          <p:cNvGrpSpPr>
            <a:grpSpLocks/>
          </p:cNvGrpSpPr>
          <p:nvPr/>
        </p:nvGrpSpPr>
        <p:grpSpPr bwMode="auto">
          <a:xfrm>
            <a:off x="168275" y="1685925"/>
            <a:ext cx="8004175" cy="4767263"/>
            <a:chOff x="168275" y="1685925"/>
            <a:chExt cx="8004175" cy="4767263"/>
          </a:xfrm>
        </p:grpSpPr>
        <p:sp>
          <p:nvSpPr>
            <p:cNvPr id="11" name="Овал 10"/>
            <p:cNvSpPr/>
            <p:nvPr/>
          </p:nvSpPr>
          <p:spPr bwMode="auto">
            <a:xfrm>
              <a:off x="7092950" y="5516563"/>
              <a:ext cx="1079500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5867400" y="5516563"/>
              <a:ext cx="1081088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2151063" y="5500688"/>
              <a:ext cx="1081087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1000125" y="5500688"/>
              <a:ext cx="1079500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1216025" y="5716588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2366963" y="5716588"/>
              <a:ext cx="649287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6084888" y="5732463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308850" y="5732463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Трапеция 24"/>
            <p:cNvSpPr/>
            <p:nvPr/>
          </p:nvSpPr>
          <p:spPr bwMode="auto">
            <a:xfrm rot="10800000">
              <a:off x="571500" y="1714500"/>
              <a:ext cx="1000125" cy="904875"/>
            </a:xfrm>
            <a:prstGeom prst="trapezoid">
              <a:avLst>
                <a:gd name="adj" fmla="val 34231"/>
              </a:avLst>
            </a:prstGeom>
            <a:gradFill flip="none" rotWithShape="1">
              <a:gsLst>
                <a:gs pos="0">
                  <a:schemeClr val="bg1"/>
                </a:gs>
                <a:gs pos="35000">
                  <a:srgbClr val="81DEFF"/>
                </a:gs>
                <a:gs pos="100000">
                  <a:srgbClr val="57FFFF"/>
                </a:gs>
              </a:gsLst>
              <a:lin ang="27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Хорда 28"/>
            <p:cNvSpPr/>
            <p:nvPr/>
          </p:nvSpPr>
          <p:spPr bwMode="auto">
            <a:xfrm rot="21369863">
              <a:off x="168275" y="2627313"/>
              <a:ext cx="1358900" cy="3589337"/>
            </a:xfrm>
            <a:prstGeom prst="chord">
              <a:avLst>
                <a:gd name="adj1" fmla="val 6067551"/>
                <a:gd name="adj2" fmla="val 1606338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561975" y="1685925"/>
              <a:ext cx="1000125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" name="Выноска-облако 26"/>
          <p:cNvSpPr/>
          <p:nvPr/>
        </p:nvSpPr>
        <p:spPr>
          <a:xfrm flipH="1">
            <a:off x="928662" y="500042"/>
            <a:ext cx="2071702" cy="928670"/>
          </a:xfrm>
          <a:prstGeom prst="cloudCallout">
            <a:avLst>
              <a:gd name="adj1" fmla="val 32795"/>
              <a:gd name="adj2" fmla="val 72206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824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368" y="404664"/>
            <a:ext cx="350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Проверка!</a:t>
            </a:r>
            <a:endParaRPr lang="ru-RU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Фрукт, жёлтый, овальный, кислый</a:t>
            </a:r>
            <a:endParaRPr lang="ru-RU" sz="3600" dirty="0"/>
          </a:p>
        </p:txBody>
      </p:sp>
      <p:pic>
        <p:nvPicPr>
          <p:cNvPr id="26626" name="Picture 2" descr="http://s.kvn.ru/storage/thumbs/avatars/2011/01/11/uav_7538_500x500_q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052736"/>
            <a:ext cx="1907704" cy="13613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8529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Ягода, круглая, большая, зелёная, полосатая, сладкая, красная внутри</a:t>
            </a:r>
            <a:endParaRPr lang="ru-RU" sz="3600" dirty="0"/>
          </a:p>
        </p:txBody>
      </p:sp>
      <p:pic>
        <p:nvPicPr>
          <p:cNvPr id="26628" name="Picture 4" descr="http://copypast.ru/uploads/posts/1310737241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 r="8751"/>
          <a:stretch>
            <a:fillRect/>
          </a:stretch>
        </p:blipFill>
        <p:spPr bwMode="auto">
          <a:xfrm>
            <a:off x="4695427" y="4043940"/>
            <a:ext cx="2952328" cy="2161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964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368" y="404664"/>
            <a:ext cx="350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Проверка!</a:t>
            </a:r>
            <a:endParaRPr lang="ru-RU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Зверь, лесной, маленький, серый, колючий</a:t>
            </a:r>
            <a:endParaRPr lang="ru-RU" sz="3600" dirty="0"/>
          </a:p>
        </p:txBody>
      </p:sp>
      <p:pic>
        <p:nvPicPr>
          <p:cNvPr id="25602" name="Picture 2" descr="http://e.eka-mama.ru/upload/forum/upload/e27/e27526ee86aab6452dd4126f90edbc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420888"/>
            <a:ext cx="2067736" cy="1368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78904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Рыба, морская, большая, хищная, зубастая, злая</a:t>
            </a:r>
            <a:endParaRPr lang="ru-RU" sz="3200" dirty="0"/>
          </a:p>
        </p:txBody>
      </p:sp>
      <p:pic>
        <p:nvPicPr>
          <p:cNvPr id="25604" name="Picture 4" descr="http://www.akulizm.ru/gigantskaya-akula/bigimages/gigantskaya-akula-kartin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65104"/>
            <a:ext cx="3155504" cy="176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30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276" y="27516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Признаки 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предметов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http://s61.radikal.ru/i173/1005/b2/c5ec6616ac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6" y="1844824"/>
            <a:ext cx="4486678" cy="44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2060848"/>
            <a:ext cx="3772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</a:t>
            </a: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 другие….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4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128</Words>
  <Application>Microsoft Office PowerPoint</Application>
  <PresentationFormat>Экран (4:3)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Oksana</cp:lastModifiedBy>
  <cp:revision>11</cp:revision>
  <dcterms:created xsi:type="dcterms:W3CDTF">2012-07-31T15:34:20Z</dcterms:created>
  <dcterms:modified xsi:type="dcterms:W3CDTF">2013-10-23T18:49:36Z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